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340" r:id="rId5"/>
    <p:sldId id="302" r:id="rId6"/>
    <p:sldId id="261" r:id="rId7"/>
    <p:sldId id="262" r:id="rId8"/>
    <p:sldId id="263" r:id="rId9"/>
    <p:sldId id="264" r:id="rId10"/>
    <p:sldId id="301" r:id="rId11"/>
    <p:sldId id="300" r:id="rId12"/>
    <p:sldId id="265" r:id="rId13"/>
    <p:sldId id="29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337" r:id="rId23"/>
    <p:sldId id="297" r:id="rId24"/>
    <p:sldId id="298" r:id="rId25"/>
    <p:sldId id="299" r:id="rId26"/>
    <p:sldId id="305" r:id="rId27"/>
    <p:sldId id="306" r:id="rId28"/>
    <p:sldId id="336" r:id="rId29"/>
    <p:sldId id="280" r:id="rId30"/>
    <p:sldId id="282" r:id="rId31"/>
    <p:sldId id="339" r:id="rId32"/>
    <p:sldId id="307" r:id="rId33"/>
    <p:sldId id="303" r:id="rId34"/>
    <p:sldId id="304" r:id="rId35"/>
    <p:sldId id="338" r:id="rId36"/>
    <p:sldId id="284" r:id="rId37"/>
    <p:sldId id="285" r:id="rId38"/>
    <p:sldId id="286" r:id="rId39"/>
    <p:sldId id="287" r:id="rId40"/>
    <p:sldId id="288" r:id="rId41"/>
    <p:sldId id="289" r:id="rId42"/>
    <p:sldId id="291" r:id="rId43"/>
    <p:sldId id="292" r:id="rId44"/>
    <p:sldId id="293" r:id="rId45"/>
    <p:sldId id="294" r:id="rId46"/>
    <p:sldId id="331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266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275" r:id="rId66"/>
    <p:sldId id="276" r:id="rId67"/>
    <p:sldId id="277" r:id="rId68"/>
    <p:sldId id="278" r:id="rId69"/>
    <p:sldId id="279" r:id="rId70"/>
    <p:sldId id="327" r:id="rId71"/>
    <p:sldId id="328" r:id="rId72"/>
    <p:sldId id="329" r:id="rId73"/>
    <p:sldId id="333" r:id="rId74"/>
    <p:sldId id="335" r:id="rId75"/>
  </p:sldIdLst>
  <p:sldSz cx="18288000" cy="10287000"/>
  <p:notesSz cx="6858000" cy="9144000"/>
  <p:embeddedFontLst>
    <p:embeddedFont>
      <p:font typeface="BM DoHyeon" panose="020B0600000101010101" charset="-127"/>
      <p:regular r:id="rId77"/>
    </p:embeddedFont>
    <p:embeddedFont>
      <p:font typeface="Cafe24 Ssukssuk" panose="020B0600000101010101" charset="-127"/>
      <p:regular r:id="rId78"/>
    </p:embeddedFont>
    <p:embeddedFont>
      <p:font typeface="맑은 고딕" panose="020B0503020000020004" pitchFamily="50" charset="-127"/>
      <p:regular r:id="rId79"/>
      <p:bold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F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50" autoAdjust="0"/>
    <p:restoredTop sz="94622" autoAdjust="0"/>
  </p:normalViewPr>
  <p:slideViewPr>
    <p:cSldViewPr>
      <p:cViewPr varScale="1">
        <p:scale>
          <a:sx n="64" d="100"/>
          <a:sy n="64" d="100"/>
        </p:scale>
        <p:origin x="76" y="1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D07E9-DB59-4F70-AECC-9C6EEB9D0FED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AF350-9822-4277-A22D-505DD29A4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66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537DE2-1C54-46FF-BC11-B0385A88C18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651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537DE2-1C54-46FF-BC11-B0385A88C18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41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3299E-8254-0D66-7AFA-27265608D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61E0CE-C7B6-B265-C3DC-DDD3ECD960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17E394-184B-75F3-B93D-B7E2B4CCB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FAEE20-772E-7461-ED10-9496090DD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537DE2-1C54-46FF-BC11-B0385A88C18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312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5.png"/><Relationship Id="rId7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hyperlink" Target="https://www.subway.co.kr/" TargetMode="Externa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ubway.co.kr/" TargetMode="External"/><Relationship Id="rId5" Type="http://schemas.openxmlformats.org/officeDocument/2006/relationships/image" Target="../media/image70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75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ubway.co.kr/menuList/unit" TargetMode="Externa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5.png"/><Relationship Id="rId7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85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88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84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99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0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5.png"/><Relationship Id="rId4" Type="http://schemas.openxmlformats.org/officeDocument/2006/relationships/image" Target="../media/image11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55.png"/><Relationship Id="rId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120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gi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120.png"/><Relationship Id="rId9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5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144.png"/><Relationship Id="rId9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2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3.png"/><Relationship Id="rId4" Type="http://schemas.openxmlformats.org/officeDocument/2006/relationships/image" Target="../media/image56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56.png"/><Relationship Id="rId4" Type="http://schemas.openxmlformats.org/officeDocument/2006/relationships/image" Target="../media/image1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6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7.png"/><Relationship Id="rId4" Type="http://schemas.openxmlformats.org/officeDocument/2006/relationships/image" Target="../media/image1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7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3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47.png"/><Relationship Id="rId7" Type="http://schemas.openxmlformats.org/officeDocument/2006/relationships/image" Target="../media/image17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1.png"/><Relationship Id="rId4" Type="http://schemas.openxmlformats.org/officeDocument/2006/relationships/image" Target="../media/image1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47.png"/><Relationship Id="rId7" Type="http://schemas.openxmlformats.org/officeDocument/2006/relationships/image" Target="../media/image18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83.png"/><Relationship Id="rId4" Type="http://schemas.openxmlformats.org/officeDocument/2006/relationships/image" Target="../media/image1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8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8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53.png"/><Relationship Id="rId4" Type="http://schemas.openxmlformats.org/officeDocument/2006/relationships/image" Target="../media/image18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89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8.png"/><Relationship Id="rId4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89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6.png"/><Relationship Id="rId4" Type="http://schemas.openxmlformats.org/officeDocument/2006/relationships/image" Target="../media/image1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92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5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5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97.png"/><Relationship Id="rId4" Type="http://schemas.openxmlformats.org/officeDocument/2006/relationships/image" Target="../media/image1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5.png"/><Relationship Id="rId4" Type="http://schemas.openxmlformats.org/officeDocument/2006/relationships/image" Target="../media/image15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00.png"/><Relationship Id="rId7" Type="http://schemas.openxmlformats.org/officeDocument/2006/relationships/image" Target="../media/image203.png"/><Relationship Id="rId12" Type="http://schemas.openxmlformats.org/officeDocument/2006/relationships/image" Target="../media/image55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5.png"/><Relationship Id="rId10" Type="http://schemas.openxmlformats.org/officeDocument/2006/relationships/image" Target="../media/image206.png"/><Relationship Id="rId4" Type="http://schemas.openxmlformats.org/officeDocument/2006/relationships/image" Target="../media/image201.png"/><Relationship Id="rId9" Type="http://schemas.openxmlformats.org/officeDocument/2006/relationships/image" Target="../media/image20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6.png"/><Relationship Id="rId3" Type="http://schemas.openxmlformats.org/officeDocument/2006/relationships/image" Target="../media/image208.png"/><Relationship Id="rId7" Type="http://schemas.openxmlformats.org/officeDocument/2006/relationships/image" Target="../media/image211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image" Target="../media/image1.png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20.png"/><Relationship Id="rId5" Type="http://schemas.openxmlformats.org/officeDocument/2006/relationships/image" Target="../media/image31.png"/><Relationship Id="rId15" Type="http://schemas.openxmlformats.org/officeDocument/2006/relationships/image" Target="../media/image218.png"/><Relationship Id="rId10" Type="http://schemas.openxmlformats.org/officeDocument/2006/relationships/image" Target="../media/image214.png"/><Relationship Id="rId4" Type="http://schemas.openxmlformats.org/officeDocument/2006/relationships/image" Target="../media/image209.png"/><Relationship Id="rId9" Type="http://schemas.openxmlformats.org/officeDocument/2006/relationships/image" Target="../media/image213.png"/><Relationship Id="rId14" Type="http://schemas.openxmlformats.org/officeDocument/2006/relationships/image" Target="../media/image2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5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80000">
            <a:off x="3263900" y="-863600"/>
            <a:ext cx="11976100" cy="1173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" y="-520700"/>
            <a:ext cx="21082000" cy="2120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5400000">
            <a:off x="3416300" y="5702300"/>
            <a:ext cx="3213100" cy="49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5400000">
            <a:off x="6578600" y="5143500"/>
            <a:ext cx="1892300" cy="52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0" y="-406400"/>
            <a:ext cx="22529800" cy="2115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5400000">
            <a:off x="11823700" y="5803900"/>
            <a:ext cx="30480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5400000">
            <a:off x="14312900" y="5740400"/>
            <a:ext cx="3048000" cy="49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">
            <a:off x="7518400" y="4508500"/>
            <a:ext cx="3784600" cy="308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-952500"/>
            <a:ext cx="19812000" cy="1366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 rot="5400000">
            <a:off x="6921500" y="2476500"/>
            <a:ext cx="1384300" cy="406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 rot="5400000">
            <a:off x="8293100" y="2895600"/>
            <a:ext cx="2311400" cy="406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 rot="5400000">
            <a:off x="10769600" y="2273300"/>
            <a:ext cx="1054100" cy="406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>
            <a:alphaModFix amt="70000"/>
          </a:blip>
          <a:stretch>
            <a:fillRect/>
          </a:stretch>
        </p:blipFill>
        <p:spPr>
          <a:xfrm rot="5400000">
            <a:off x="12026900" y="2895600"/>
            <a:ext cx="2298700" cy="406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1400" y="2019300"/>
            <a:ext cx="558800" cy="825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54100" y="8102600"/>
            <a:ext cx="660400" cy="990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29100" y="2425700"/>
            <a:ext cx="673100" cy="9906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420000">
            <a:off x="13538200" y="1320800"/>
            <a:ext cx="952500" cy="1346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3900000">
            <a:off x="13335000" y="2057400"/>
            <a:ext cx="10795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9060000">
            <a:off x="3860800" y="7975600"/>
            <a:ext cx="850900" cy="1206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-16200000">
            <a:off x="-5232400" y="4279900"/>
            <a:ext cx="11125200" cy="1422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 dirty="0">
                <a:solidFill>
                  <a:srgbClr val="72B98A">
                    <a:alpha val="69020"/>
                  </a:srgbClr>
                </a:solidFill>
                <a:ea typeface="BM DoHyeon"/>
              </a:rPr>
              <a:t>프론트</a:t>
            </a:r>
            <a:r>
              <a:rPr lang="en-US" sz="2200" b="0" i="0" u="none" strike="noStrike" spc="-100" dirty="0">
                <a:solidFill>
                  <a:srgbClr val="72B98A">
                    <a:alpha val="69020"/>
                  </a:srgbClr>
                </a:solidFill>
                <a:latin typeface="BM DoHyeon"/>
              </a:rPr>
              <a:t> </a:t>
            </a:r>
            <a:r>
              <a:rPr lang="ko-KR" sz="2200" b="0" i="0" u="none" strike="noStrike" spc="-100" dirty="0">
                <a:solidFill>
                  <a:srgbClr val="72B98A">
                    <a:alpha val="69020"/>
                  </a:srgbClr>
                </a:solidFill>
                <a:ea typeface="BM DoHyeon"/>
              </a:rPr>
              <a:t>프로젝트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960600" y="520700"/>
            <a:ext cx="2616200" cy="723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5113000" y="647700"/>
            <a:ext cx="2349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700" b="0" i="0" u="none" strike="noStrike" spc="-100">
                <a:solidFill>
                  <a:srgbClr val="193D25"/>
                </a:solidFill>
                <a:ea typeface="BM DoHyeon"/>
              </a:rPr>
              <a:t>에이콘</a:t>
            </a:r>
            <a:r>
              <a:rPr lang="en-US" sz="27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700" b="0" i="0" u="none" strike="noStrike" spc="-100">
                <a:solidFill>
                  <a:srgbClr val="193D25"/>
                </a:solidFill>
                <a:ea typeface="BM DoHyeon"/>
              </a:rPr>
              <a:t>아카데미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16500" y="7937500"/>
            <a:ext cx="9410700" cy="12573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787900" y="8039100"/>
            <a:ext cx="10071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5000" b="1" i="0" u="none" strike="noStrike" spc="-300" dirty="0" err="1">
                <a:solidFill>
                  <a:srgbClr val="000000"/>
                </a:solidFill>
                <a:ea typeface="BM DoHyeon"/>
              </a:rPr>
              <a:t>최지태</a:t>
            </a:r>
            <a:r>
              <a:rPr lang="en-US" sz="5000" b="1" i="0" u="none" strike="noStrike" spc="-300" dirty="0">
                <a:solidFill>
                  <a:srgbClr val="000000"/>
                </a:solidFill>
                <a:latin typeface="BM DoHyeon"/>
              </a:rPr>
              <a:t> </a:t>
            </a:r>
            <a:r>
              <a:rPr lang="ko-KR" sz="4500" b="0" i="0" u="none" strike="noStrike" spc="-200" dirty="0" err="1">
                <a:solidFill>
                  <a:srgbClr val="0C2F16"/>
                </a:solidFill>
                <a:ea typeface="BM DoHyeon"/>
              </a:rPr>
              <a:t>임형택</a:t>
            </a:r>
            <a:r>
              <a:rPr lang="en-US" sz="4500" b="0" i="0" u="none" strike="noStrike" spc="-2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4500" b="0" i="0" u="none" strike="noStrike" spc="-200" dirty="0" err="1">
                <a:solidFill>
                  <a:srgbClr val="0C2F16"/>
                </a:solidFill>
                <a:ea typeface="BM DoHyeon"/>
              </a:rPr>
              <a:t>정연수</a:t>
            </a:r>
            <a:r>
              <a:rPr lang="en-US" sz="4500" b="0" i="0" u="none" strike="noStrike" spc="-2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4500" b="0" i="0" u="none" strike="noStrike" spc="-200" dirty="0">
                <a:solidFill>
                  <a:srgbClr val="0C2F16"/>
                </a:solidFill>
                <a:ea typeface="BM DoHyeon"/>
              </a:rPr>
              <a:t>최하은</a:t>
            </a:r>
            <a:r>
              <a:rPr lang="en-US" sz="4500" b="0" i="0" u="none" strike="noStrike" spc="-2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4500" b="0" i="0" u="none" strike="noStrike" spc="-200" dirty="0">
                <a:solidFill>
                  <a:srgbClr val="0C2F16"/>
                </a:solidFill>
                <a:ea typeface="BM DoHyeon"/>
              </a:rPr>
              <a:t>황예지</a:t>
            </a: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B555E5B0-A55C-271A-6BE9-B539A6D2BC6D}"/>
              </a:ext>
            </a:extLst>
          </p:cNvPr>
          <p:cNvSpPr txBox="1"/>
          <p:nvPr/>
        </p:nvSpPr>
        <p:spPr>
          <a:xfrm>
            <a:off x="14144062" y="10026926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altLang="en-US" sz="800" b="0" i="0" u="none" strike="noStrike" spc="-100" dirty="0" err="1">
                <a:solidFill>
                  <a:srgbClr val="72B98A">
                    <a:alpha val="69020"/>
                  </a:srgbClr>
                </a:solidFill>
                <a:ea typeface="BM DoHyeon"/>
              </a:rPr>
              <a:t>막내조</a:t>
            </a:r>
            <a:endParaRPr lang="ko-KR" sz="800" b="0" i="0" u="none" strike="noStrike" spc="-100" dirty="0">
              <a:solidFill>
                <a:srgbClr val="72B98A">
                  <a:alpha val="69020"/>
                </a:srgbClr>
              </a:solidFill>
              <a:ea typeface="BM DoHye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94BD7-35E6-6452-D5B7-EBB835BDC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B63EB8C-F3B9-01C6-DCF1-8C458C04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-254000"/>
            <a:ext cx="14579600" cy="10820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5C02093-B7F2-6028-56A2-CF46E3766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91F8932-3C33-33F5-0407-1AC698B8E693}"/>
              </a:ext>
            </a:extLst>
          </p:cNvPr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최하은</a:t>
            </a:r>
            <a:r>
              <a:rPr 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 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/ </a:t>
            </a:r>
            <a:r>
              <a:rPr lang="ko-KR" altLang="en-US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퀵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메뉴</a:t>
            </a:r>
            <a:endParaRPr lang="ko-KR" sz="2200" b="0" i="0" u="none" strike="noStrike" spc="-100" dirty="0">
              <a:solidFill>
                <a:srgbClr val="72B98A">
                  <a:alpha val="87843"/>
                </a:srgbClr>
              </a:solidFill>
              <a:ea typeface="BM DoHyeon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633D8C0-1B89-0BD6-47B2-7D5E405A9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200E107F-52EF-A81B-157F-25E8BFD27308}"/>
              </a:ext>
            </a:extLst>
          </p:cNvPr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스타일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187BF-D2D9-C3FF-9082-8FB6BEB0299E}"/>
              </a:ext>
            </a:extLst>
          </p:cNvPr>
          <p:cNvSpPr txBox="1"/>
          <p:nvPr/>
        </p:nvSpPr>
        <p:spPr>
          <a:xfrm>
            <a:off x="9807447" y="8504428"/>
            <a:ext cx="33401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en-US" altLang="ko-KR" sz="2800" dirty="0">
                <a:hlinkClick r:id="rId5"/>
              </a:rPr>
              <a:t>SUBWAY </a:t>
            </a:r>
            <a:r>
              <a:rPr lang="ko-KR" altLang="en-US" sz="2800" dirty="0" err="1">
                <a:hlinkClick r:id="rId5"/>
              </a:rPr>
              <a:t>써브웨이</a:t>
            </a:r>
            <a:endParaRPr lang="en-US" altLang="ko-KR" sz="2800" b="0" i="0" u="none" strike="noStrike" spc="-100" dirty="0">
              <a:solidFill>
                <a:srgbClr val="0C2F16"/>
              </a:solidFill>
              <a:ea typeface="BM DoHyeon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BBD122-54AA-AE3E-3E34-600F34486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37341"/>
            <a:ext cx="13792200" cy="9782959"/>
          </a:xfrm>
          <a:prstGeom prst="roundRect">
            <a:avLst>
              <a:gd name="adj" fmla="val 572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6DA98B-F343-20F4-5603-58BF229928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8875" y="1263004"/>
            <a:ext cx="6397244" cy="159931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71CE8A7-9864-BF00-B381-926521E77C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199" y="3137060"/>
            <a:ext cx="8118347" cy="21209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C61465B-996E-78B4-21B9-CBAA7356E75F}"/>
              </a:ext>
            </a:extLst>
          </p:cNvPr>
          <p:cNvSpPr txBox="1"/>
          <p:nvPr/>
        </p:nvSpPr>
        <p:spPr>
          <a:xfrm>
            <a:off x="9613900" y="3887978"/>
            <a:ext cx="86741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altLang="en-US" sz="2800" b="0" i="0" u="none" strike="noStrike" spc="-100" dirty="0">
                <a:solidFill>
                  <a:srgbClr val="0C2F16"/>
                </a:solidFill>
                <a:ea typeface="BM DoHyeon"/>
              </a:rPr>
              <a:t>총</a:t>
            </a:r>
            <a:r>
              <a:rPr lang="en-US" altLang="ko-KR" sz="2800" b="0" i="0" u="none" strike="noStrike" spc="-100" dirty="0">
                <a:solidFill>
                  <a:srgbClr val="0C2F16"/>
                </a:solidFill>
                <a:ea typeface="BM DoHyeon"/>
              </a:rPr>
              <a:t> 4</a:t>
            </a:r>
            <a:r>
              <a:rPr lang="ko-KR" altLang="en-US" sz="2800" b="0" i="0" u="none" strike="noStrike" spc="-100" dirty="0">
                <a:solidFill>
                  <a:srgbClr val="0C2F16"/>
                </a:solidFill>
                <a:ea typeface="BM DoHyeon"/>
              </a:rPr>
              <a:t>개의 아이콘을 하나로 연결하여 </a:t>
            </a:r>
            <a:endParaRPr lang="en-US" altLang="ko-KR" sz="28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r>
              <a:rPr lang="en-US" altLang="ko-KR" sz="2800" spc="-100" dirty="0">
                <a:solidFill>
                  <a:srgbClr val="0C2F16"/>
                </a:solidFill>
                <a:ea typeface="BM DoHyeon"/>
              </a:rPr>
              <a:t>1</a:t>
            </a:r>
            <a:r>
              <a:rPr lang="ko-KR" altLang="en-US" sz="2800" spc="-100" dirty="0">
                <a:solidFill>
                  <a:srgbClr val="0C2F16"/>
                </a:solidFill>
                <a:ea typeface="BM DoHyeon"/>
              </a:rPr>
              <a:t>개</a:t>
            </a:r>
            <a:r>
              <a:rPr lang="ko-KR" altLang="en-US" sz="2800" b="0" i="0" u="none" strike="noStrike" spc="-100" dirty="0">
                <a:solidFill>
                  <a:srgbClr val="0C2F16"/>
                </a:solidFill>
                <a:ea typeface="BM DoHyeon"/>
              </a:rPr>
              <a:t>의 이미지로 저장 후</a:t>
            </a:r>
            <a:endParaRPr lang="en-US" altLang="ko-KR" sz="28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r>
              <a:rPr lang="en-US" altLang="ko-KR" sz="2800" b="0" i="0" u="none" strike="noStrike" spc="-100" dirty="0">
                <a:solidFill>
                  <a:srgbClr val="0C2F16"/>
                </a:solidFill>
                <a:ea typeface="BM DoHyeon"/>
              </a:rPr>
              <a:t>Pos</a:t>
            </a:r>
            <a:r>
              <a:rPr lang="en-US" altLang="ko-KR" sz="2800" spc="-100" dirty="0">
                <a:solidFill>
                  <a:srgbClr val="0C2F16"/>
                </a:solidFill>
                <a:ea typeface="BM DoHyeon"/>
              </a:rPr>
              <a:t>ition</a:t>
            </a:r>
            <a:r>
              <a:rPr lang="ko-KR" altLang="en-US" sz="2800" spc="-100" dirty="0">
                <a:solidFill>
                  <a:srgbClr val="0C2F16"/>
                </a:solidFill>
                <a:ea typeface="BM DoHyeon"/>
              </a:rPr>
              <a:t>을 사용하여 나타나도록 스타일</a:t>
            </a:r>
            <a:r>
              <a:rPr lang="ko-KR" altLang="en-US" sz="2800" b="0" i="0" u="none" strike="noStrike" spc="-100" dirty="0">
                <a:solidFill>
                  <a:srgbClr val="0C2F16"/>
                </a:solidFill>
                <a:ea typeface="BM DoHyeon"/>
              </a:rPr>
              <a:t> </a:t>
            </a:r>
            <a:endParaRPr lang="en-US" altLang="ko-KR" sz="2800" b="0" i="0" u="none" strike="noStrike" spc="-100" dirty="0">
              <a:solidFill>
                <a:srgbClr val="0C2F16"/>
              </a:solidFill>
              <a:ea typeface="BM DoHyeon"/>
            </a:endParaRPr>
          </a:p>
        </p:txBody>
      </p:sp>
    </p:spTree>
    <p:extLst>
      <p:ext uri="{BB962C8B-B14F-4D97-AF65-F5344CB8AC3E}">
        <p14:creationId xmlns:p14="http://schemas.microsoft.com/office/powerpoint/2010/main" val="1598847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26776-AF69-DDF9-695B-813A9AC2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5797BC0-5FD6-77E6-4DBA-AEA8D88D5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3632200"/>
            <a:ext cx="17487900" cy="6819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E2BFCF8-2478-6DDB-2B23-A36144575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F198951-348A-E465-FB9F-1037BE8147ED}"/>
              </a:ext>
            </a:extLst>
          </p:cNvPr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최하은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 /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푸터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523E83D-18CB-CEFD-2DF9-A40EE0AE2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5146814-981F-223D-290E-9CB492234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863600"/>
            <a:ext cx="17157700" cy="2946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23B3210A-9FE2-8539-D9D0-4F736123E2AD}"/>
              </a:ext>
            </a:extLst>
          </p:cNvPr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영역별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1390120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-254000"/>
            <a:ext cx="14579600" cy="10820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최하은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 /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푸터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400" y="7086600"/>
            <a:ext cx="8496300" cy="2120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스타일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85756" y="7844536"/>
            <a:ext cx="86741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sz="2800" b="0" i="0" u="none" strike="noStrike" spc="-100" dirty="0" err="1">
                <a:solidFill>
                  <a:srgbClr val="0C2F16"/>
                </a:solidFill>
                <a:ea typeface="BM DoHyeon"/>
              </a:rPr>
              <a:t>호버를</a:t>
            </a:r>
            <a:r>
              <a:rPr lang="en-US" sz="2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 dirty="0">
                <a:solidFill>
                  <a:srgbClr val="0C2F16"/>
                </a:solidFill>
                <a:ea typeface="BM DoHyeon"/>
              </a:rPr>
              <a:t>사용하여</a:t>
            </a:r>
            <a:r>
              <a:rPr lang="en-US" sz="2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 dirty="0">
                <a:solidFill>
                  <a:srgbClr val="0C2F16"/>
                </a:solidFill>
                <a:ea typeface="BM DoHyeon"/>
              </a:rPr>
              <a:t>이미지</a:t>
            </a:r>
            <a:r>
              <a:rPr lang="en-US" sz="2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 dirty="0">
                <a:solidFill>
                  <a:srgbClr val="0C2F16"/>
                </a:solidFill>
                <a:ea typeface="BM DoHyeon"/>
              </a:rPr>
              <a:t>변화</a:t>
            </a:r>
            <a:endParaRPr lang="en-US" altLang="ko-KR" sz="2800" b="0" i="0" u="none" strike="noStrike" spc="-100" dirty="0">
              <a:solidFill>
                <a:srgbClr val="0C2F16"/>
              </a:solidFill>
              <a:ea typeface="BM DoHyeo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EA7EFA-4285-B283-4B00-078EE460ED71}"/>
              </a:ext>
            </a:extLst>
          </p:cNvPr>
          <p:cNvSpPr txBox="1"/>
          <p:nvPr/>
        </p:nvSpPr>
        <p:spPr>
          <a:xfrm>
            <a:off x="9807447" y="8504428"/>
            <a:ext cx="33401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en-US" altLang="ko-KR" sz="2800" dirty="0">
                <a:hlinkClick r:id="rId6"/>
              </a:rPr>
              <a:t>SUBWAY </a:t>
            </a:r>
            <a:r>
              <a:rPr lang="ko-KR" altLang="en-US" sz="2800" dirty="0" err="1">
                <a:hlinkClick r:id="rId6"/>
              </a:rPr>
              <a:t>써브웨이</a:t>
            </a:r>
            <a:endParaRPr lang="en-US" altLang="ko-KR" sz="2800" b="0" i="0" u="none" strike="noStrike" spc="-100" dirty="0">
              <a:solidFill>
                <a:srgbClr val="0C2F16"/>
              </a:solidFill>
              <a:ea typeface="BM DoHye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FC546-CDE8-9400-0151-20382E3AE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2DFB581-86B1-4190-12E7-0F8DEB9DF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7454900"/>
            <a:ext cx="10604500" cy="1104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C04A93E-5B13-2743-2496-160CC6C34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-5067300" y="4445000"/>
            <a:ext cx="11125200" cy="11049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5483BDB-1365-9B1F-6F1E-D88A2441561E}"/>
              </a:ext>
            </a:extLst>
          </p:cNvPr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최하은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0DFD53A-0FEB-0801-4068-B6E4DD8AD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-1917700"/>
            <a:ext cx="16903700" cy="16027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A0EED13-512F-B647-C2C8-AC0B78FCC4F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5400000">
            <a:off x="8712200" y="2781300"/>
            <a:ext cx="1549400" cy="4318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4C2C95C-29DC-B527-AB0B-F37182CEF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" y="2387600"/>
            <a:ext cx="23596600" cy="122555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74C03678-9401-F2B9-18D9-026F0150BC3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0C32D369-54C1-CCE9-D65E-7741CC486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40000">
            <a:off x="16560800" y="6946900"/>
            <a:ext cx="584200" cy="165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BD4888A-C3AF-B713-2F12-CDFEB7B745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540000">
            <a:off x="16611600" y="7023100"/>
            <a:ext cx="736600" cy="165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1BB672C-503A-CCEE-DB01-2C4463EDC3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880000">
            <a:off x="2667000" y="4305300"/>
            <a:ext cx="647700" cy="914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DA080C0-746D-CFCB-C6FB-F162F6D2BE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64900" y="2019300"/>
            <a:ext cx="495300" cy="7366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5F7921F7-6A28-03CB-2992-052436C708E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3000"/>
          </a:blip>
          <a:stretch>
            <a:fillRect/>
          </a:stretch>
        </p:blipFill>
        <p:spPr>
          <a:xfrm>
            <a:off x="7391400" y="3619500"/>
            <a:ext cx="304800" cy="444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E563D8B-85A6-9488-A1E2-2C61ABFC7A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2880000">
            <a:off x="7035800" y="1270000"/>
            <a:ext cx="1320800" cy="146050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FB6E483-310F-9C5F-0DC2-03044D084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7454900"/>
            <a:ext cx="12014200" cy="1104900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95BAF83A-BE64-D274-9100-75429C06759A}"/>
              </a:ext>
            </a:extLst>
          </p:cNvPr>
          <p:cNvSpPr txBox="1"/>
          <p:nvPr/>
        </p:nvSpPr>
        <p:spPr>
          <a:xfrm>
            <a:off x="4403072" y="7637413"/>
            <a:ext cx="11598928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3800" b="0" i="0" u="none" strike="noStrike" spc="-200" dirty="0">
                <a:solidFill>
                  <a:srgbClr val="0C2F16"/>
                </a:solidFill>
                <a:ea typeface="BM DoHyeon"/>
              </a:rPr>
              <a:t>샌드위치</a:t>
            </a:r>
            <a:r>
              <a:rPr lang="en-US" altLang="ko-KR" sz="3800" spc="-200" dirty="0">
                <a:solidFill>
                  <a:srgbClr val="0C2F16"/>
                </a:solidFill>
                <a:latin typeface="BM DoHyeon"/>
                <a:ea typeface="BM DoHyeon"/>
              </a:rPr>
              <a:t>, </a:t>
            </a:r>
            <a:r>
              <a:rPr lang="ko-KR" altLang="en-US" sz="3800" b="0" i="0" dirty="0" err="1">
                <a:solidFill>
                  <a:srgbClr val="0C2F16"/>
                </a:solidFill>
                <a:effectLst/>
                <a:latin typeface="BM DoHyeon" panose="020B0600000101010101" charset="-127"/>
                <a:ea typeface="BM DoHyeon" panose="020B0600000101010101" charset="-127"/>
              </a:rPr>
              <a:t>랩ㆍ기타</a:t>
            </a:r>
            <a:r>
              <a:rPr lang="en-US" sz="3800" b="0" i="0" u="none" strike="noStrike" spc="-200" dirty="0">
                <a:solidFill>
                  <a:srgbClr val="0C2F16"/>
                </a:solidFill>
                <a:latin typeface="BM DoHyeon"/>
              </a:rPr>
              <a:t>, </a:t>
            </a:r>
            <a:r>
              <a:rPr lang="ko-KR" sz="3800" b="0" i="0" u="none" strike="noStrike" spc="-200" dirty="0">
                <a:solidFill>
                  <a:srgbClr val="0C2F16"/>
                </a:solidFill>
                <a:ea typeface="BM DoHyeon"/>
              </a:rPr>
              <a:t>샐러드</a:t>
            </a:r>
            <a:r>
              <a:rPr lang="en-US" sz="3800" b="0" i="0" u="none" strike="noStrike" spc="-200" dirty="0">
                <a:solidFill>
                  <a:srgbClr val="0C2F16"/>
                </a:solidFill>
                <a:latin typeface="BM DoHyeon"/>
              </a:rPr>
              <a:t>, </a:t>
            </a:r>
            <a:r>
              <a:rPr lang="ko-KR" sz="3800" b="0" i="0" u="none" strike="noStrike" spc="-200" dirty="0">
                <a:solidFill>
                  <a:srgbClr val="0C2F16"/>
                </a:solidFill>
                <a:ea typeface="BM DoHyeon"/>
              </a:rPr>
              <a:t>아침메뉴</a:t>
            </a:r>
            <a:r>
              <a:rPr lang="en-US" sz="3800" b="0" i="0" u="none" strike="noStrike" spc="-200" dirty="0">
                <a:solidFill>
                  <a:srgbClr val="0C2F16"/>
                </a:solidFill>
                <a:latin typeface="BM DoHyeon"/>
              </a:rPr>
              <a:t>, </a:t>
            </a:r>
            <a:r>
              <a:rPr lang="ko-KR" sz="3800" b="0" i="0" u="none" strike="noStrike" spc="-200" dirty="0">
                <a:solidFill>
                  <a:srgbClr val="0C2F16"/>
                </a:solidFill>
                <a:ea typeface="BM DoHyeon"/>
              </a:rPr>
              <a:t>스마일</a:t>
            </a:r>
            <a:r>
              <a:rPr lang="en-US" altLang="ko-KR" sz="3800" spc="-200" dirty="0">
                <a:solidFill>
                  <a:srgbClr val="0C2F16"/>
                </a:solidFill>
                <a:ea typeface="BM DoHyeon"/>
              </a:rPr>
              <a:t> </a:t>
            </a:r>
            <a:r>
              <a:rPr lang="ko-KR" sz="3800" b="0" i="0" u="none" strike="noStrike" spc="-200" dirty="0" err="1">
                <a:solidFill>
                  <a:srgbClr val="0C2F16"/>
                </a:solidFill>
                <a:ea typeface="BM DoHyeon"/>
              </a:rPr>
              <a:t>썹</a:t>
            </a:r>
            <a:r>
              <a:rPr lang="en-US" sz="3800" b="0" i="0" u="none" strike="noStrike" spc="-200" dirty="0">
                <a:solidFill>
                  <a:srgbClr val="0C2F16"/>
                </a:solidFill>
                <a:latin typeface="BM DoHyeon"/>
              </a:rPr>
              <a:t>, </a:t>
            </a:r>
            <a:r>
              <a:rPr lang="ko-KR" sz="3800" b="0" i="0" u="none" strike="noStrike" spc="-200" dirty="0">
                <a:solidFill>
                  <a:srgbClr val="0C2F16"/>
                </a:solidFill>
                <a:ea typeface="BM DoHyeon"/>
              </a:rPr>
              <a:t>단체메뉴</a:t>
            </a:r>
            <a:r>
              <a:rPr lang="en-US" sz="3800" b="0" i="0" u="none" strike="noStrike" spc="-200" dirty="0">
                <a:solidFill>
                  <a:srgbClr val="0C2F16"/>
                </a:solidFill>
                <a:latin typeface="BM DoHyeon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257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최하은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 /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매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뉴소개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965200"/>
            <a:ext cx="16865600" cy="891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영역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최하은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 /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매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뉴소개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63500"/>
            <a:ext cx="14528800" cy="10210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확인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최하은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 /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매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뉴소개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965200"/>
            <a:ext cx="16865600" cy="895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2300" y="7035800"/>
            <a:ext cx="4305300" cy="223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" y="7264400"/>
            <a:ext cx="4330700" cy="2019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영역별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확인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96900" y="7213600"/>
            <a:ext cx="4292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빨간색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= menu_wrap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33400" y="7645400"/>
            <a:ext cx="4292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파란색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= menu_intro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96900" y="8102600"/>
            <a:ext cx="4292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하늘색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= menu_list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35000" y="8597900"/>
            <a:ext cx="4292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파란색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= menu_intro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52600" y="7429500"/>
            <a:ext cx="4292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형광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핑크색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= h2, 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16100" y="7962900"/>
            <a:ext cx="4292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연두색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= menu_menu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600" y="8547100"/>
            <a:ext cx="4292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핑크색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= menuAll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최하은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 /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매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뉴소개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900" y="927100"/>
            <a:ext cx="8458200" cy="935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927100"/>
            <a:ext cx="8864600" cy="9359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F1306-3BE9-1ED6-9ED5-785966F2F5C3}"/>
              </a:ext>
            </a:extLst>
          </p:cNvPr>
          <p:cNvSpPr txBox="1"/>
          <p:nvPr/>
        </p:nvSpPr>
        <p:spPr>
          <a:xfrm>
            <a:off x="10058400" y="526018"/>
            <a:ext cx="947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6"/>
              </a:rPr>
              <a:t>SUBWAY - </a:t>
            </a:r>
            <a:r>
              <a:rPr lang="ko-KR" altLang="en-US" dirty="0" err="1">
                <a:hlinkClick r:id="rId6"/>
              </a:rPr>
              <a:t>랩ㆍ기타</a:t>
            </a:r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7734300"/>
            <a:ext cx="7467600" cy="2197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5359400"/>
            <a:ext cx="7467600" cy="219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최하은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 /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매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뉴소개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723900"/>
            <a:ext cx="7899400" cy="9448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29900" y="8039100"/>
            <a:ext cx="63119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makeMenu </a:t>
            </a: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함수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호출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=&gt;</a:t>
            </a: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화면에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표시</a:t>
            </a:r>
          </a:p>
          <a:p>
            <a:pPr lvl="0" algn="ctr">
              <a:lnSpc>
                <a:spcPct val="126160"/>
              </a:lnSpc>
            </a:pP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active </a:t>
            </a: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클래스는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제거하여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현재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선택된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항목만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활성화되도록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3035300"/>
            <a:ext cx="4305300" cy="3149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168900" y="3251200"/>
            <a:ext cx="4152900" cy="266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페이지가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로드될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때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(isFirstLoad=true) window.load </a:t>
            </a:r>
          </a:p>
          <a:p>
            <a:pPr lvl="0" algn="ctr">
              <a:lnSpc>
                <a:spcPct val="126160"/>
              </a:lnSpc>
            </a:pP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이벤트리스너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실행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후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isFirstLoad=false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48900" y="5892800"/>
            <a:ext cx="70739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isFistLoad=true</a:t>
            </a: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일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때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실행되는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함수</a:t>
            </a:r>
          </a:p>
          <a:p>
            <a:pPr lvl="0" algn="ctr">
              <a:lnSpc>
                <a:spcPct val="126160"/>
              </a:lnSpc>
            </a:pP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menu_list li</a:t>
            </a: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를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가져와</a:t>
            </a:r>
            <a:r>
              <a:rPr lang="en-US" sz="2800" b="0" i="0" u="none" strike="noStrike" spc="-100">
                <a:solidFill>
                  <a:srgbClr val="0C2F16"/>
                </a:solidFill>
                <a:latin typeface="BM DoHyeon"/>
              </a:rPr>
              <a:t> active </a:t>
            </a:r>
            <a:r>
              <a:rPr lang="ko-KR" sz="2800" b="0" i="0" u="none" strike="noStrike" spc="-100">
                <a:solidFill>
                  <a:srgbClr val="0C2F16"/>
                </a:solidFill>
                <a:ea typeface="BM DoHyeon"/>
              </a:rPr>
              <a:t>실행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20B703-DDD1-E200-04B0-04B47A8AE26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718" r="12718"/>
          <a:stretch/>
        </p:blipFill>
        <p:spPr>
          <a:xfrm>
            <a:off x="4510709" y="171373"/>
            <a:ext cx="4114800" cy="1105054"/>
          </a:xfrm>
          <a:prstGeom prst="rect">
            <a:avLst/>
          </a:prstGeom>
        </p:spPr>
      </p:pic>
      <p:pic>
        <p:nvPicPr>
          <p:cNvPr id="16" name="Picture 11">
            <a:extLst>
              <a:ext uri="{FF2B5EF4-FFF2-40B4-BE49-F238E27FC236}">
                <a16:creationId xmlns:a16="http://schemas.microsoft.com/office/drawing/2014/main" id="{4E86717D-F086-E632-E45F-3341F28BE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5509" y="222250"/>
            <a:ext cx="4604029" cy="1003300"/>
          </a:xfrm>
          <a:prstGeom prst="rect">
            <a:avLst/>
          </a:prstGeom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id="{D9BD07D2-D6A4-C56A-FBDB-4E41C57E85E4}"/>
              </a:ext>
            </a:extLst>
          </p:cNvPr>
          <p:cNvSpPr txBox="1"/>
          <p:nvPr/>
        </p:nvSpPr>
        <p:spPr>
          <a:xfrm>
            <a:off x="8475873" y="-602422"/>
            <a:ext cx="4936985" cy="266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altLang="en-US" sz="2800" b="0" i="0" u="none" strike="noStrike" spc="-100" dirty="0">
                <a:solidFill>
                  <a:srgbClr val="0C2F16"/>
                </a:solidFill>
                <a:ea typeface="BM DoHyeon"/>
              </a:rPr>
              <a:t>선택 시 초록색으로 변하도록</a:t>
            </a:r>
            <a:endParaRPr lang="en-US" sz="2800" b="0" i="0" u="none" strike="noStrike" spc="-100" dirty="0">
              <a:solidFill>
                <a:srgbClr val="0C2F16"/>
              </a:solidFill>
              <a:latin typeface="BM DoHyeon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6707B46-DF34-082D-FDFE-EEDE58A0AD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0701" y="1225550"/>
            <a:ext cx="8610600" cy="39179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7454900"/>
            <a:ext cx="10604500" cy="1104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-5067300" y="4445000"/>
            <a:ext cx="11125200" cy="1104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5400000">
            <a:off x="-15621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정연수</a:t>
            </a:r>
            <a:r>
              <a:rPr 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, </a:t>
            </a:r>
            <a:r>
              <a:rPr lang="ko-KR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임형택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, 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황예지</a:t>
            </a:r>
            <a:endParaRPr lang="ko-KR" sz="2200" b="0" i="0" u="none" strike="noStrike" spc="-100" dirty="0">
              <a:solidFill>
                <a:srgbClr val="72B98A">
                  <a:alpha val="87843"/>
                </a:srgbClr>
              </a:solidFill>
              <a:ea typeface="BM DoHyeon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-1917700"/>
            <a:ext cx="16941800" cy="1602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5400000">
            <a:off x="8712200" y="2781300"/>
            <a:ext cx="1549400" cy="43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387600"/>
            <a:ext cx="23710900" cy="12255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343400" y="7658100"/>
            <a:ext cx="10744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3800" b="0" i="0" u="none" strike="noStrike" spc="-200" dirty="0" err="1">
                <a:solidFill>
                  <a:srgbClr val="0C2F16"/>
                </a:solidFill>
                <a:ea typeface="BM DoHyeon"/>
              </a:rPr>
              <a:t>써브웨이</a:t>
            </a:r>
            <a:r>
              <a:rPr lang="en-US" sz="3800" b="0" i="0" u="none" strike="noStrike" spc="-2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800" b="0" i="0" u="none" strike="noStrike" spc="-200" dirty="0">
                <a:solidFill>
                  <a:srgbClr val="0C2F16"/>
                </a:solidFill>
                <a:ea typeface="BM DoHyeon"/>
              </a:rPr>
              <a:t>이용방법</a:t>
            </a:r>
            <a:r>
              <a:rPr lang="en-US" sz="3800" b="0" i="0" u="none" strike="noStrike" spc="-200" dirty="0">
                <a:solidFill>
                  <a:srgbClr val="0C2F16"/>
                </a:solidFill>
                <a:latin typeface="BM DoHyeon"/>
              </a:rPr>
              <a:t>, </a:t>
            </a:r>
            <a:r>
              <a:rPr lang="ko-KR" sz="3800" b="0" i="0" u="none" strike="noStrike" spc="-200" dirty="0">
                <a:solidFill>
                  <a:srgbClr val="0C2F16"/>
                </a:solidFill>
                <a:ea typeface="BM DoHyeon"/>
              </a:rPr>
              <a:t>단체메뉴</a:t>
            </a:r>
            <a:r>
              <a:rPr lang="en-US" sz="3800" b="0" i="0" u="none" strike="noStrike" spc="-2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800" b="0" i="0" u="none" strike="noStrike" spc="-200" dirty="0">
                <a:solidFill>
                  <a:srgbClr val="0C2F16"/>
                </a:solidFill>
                <a:ea typeface="BM DoHyeon"/>
              </a:rPr>
              <a:t>이용방법</a:t>
            </a:r>
            <a:r>
              <a:rPr lang="en-US" sz="3800" b="0" i="0" u="none" strike="noStrike" spc="-200" dirty="0">
                <a:solidFill>
                  <a:srgbClr val="0C2F16"/>
                </a:solidFill>
                <a:latin typeface="BM DoHyeon"/>
              </a:rPr>
              <a:t> 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40000">
            <a:off x="16560800" y="6946900"/>
            <a:ext cx="584200" cy="16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540000">
            <a:off x="16611600" y="7023100"/>
            <a:ext cx="736600" cy="16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880000">
            <a:off x="2667000" y="4305300"/>
            <a:ext cx="6477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44300" y="2019300"/>
            <a:ext cx="4953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alphaModFix amt="23000"/>
          </a:blip>
          <a:stretch>
            <a:fillRect/>
          </a:stretch>
        </p:blipFill>
        <p:spPr>
          <a:xfrm>
            <a:off x="7391400" y="3619500"/>
            <a:ext cx="3048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2880000">
            <a:off x="6972300" y="1282700"/>
            <a:ext cx="1320800" cy="1460500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8F1A8680-9DB9-846D-5B98-25AF8E21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529" y="7454900"/>
            <a:ext cx="12001230" cy="1104900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BC47543C-1017-8E9F-3C60-249C7D07E19D}"/>
              </a:ext>
            </a:extLst>
          </p:cNvPr>
          <p:cNvSpPr txBox="1"/>
          <p:nvPr/>
        </p:nvSpPr>
        <p:spPr>
          <a:xfrm>
            <a:off x="4101830" y="7633391"/>
            <a:ext cx="121158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3800" b="0" i="0" u="none" strike="noStrike" spc="-200" dirty="0" err="1">
                <a:solidFill>
                  <a:srgbClr val="0C2F16"/>
                </a:solidFill>
                <a:ea typeface="BM DoHyeon"/>
              </a:rPr>
              <a:t>써브웨이</a:t>
            </a:r>
            <a:r>
              <a:rPr lang="en-US" sz="3800" b="0" i="0" u="none" strike="noStrike" spc="-2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800" b="0" i="0" u="none" strike="noStrike" spc="-200" dirty="0">
                <a:solidFill>
                  <a:srgbClr val="0C2F16"/>
                </a:solidFill>
                <a:ea typeface="BM DoHyeon"/>
              </a:rPr>
              <a:t>이용방법</a:t>
            </a:r>
            <a:r>
              <a:rPr lang="en-US" sz="3800" b="0" i="0" u="none" strike="noStrike" spc="-200" dirty="0">
                <a:solidFill>
                  <a:srgbClr val="0C2F16"/>
                </a:solidFill>
                <a:latin typeface="BM DoHyeon"/>
              </a:rPr>
              <a:t>, </a:t>
            </a:r>
            <a:r>
              <a:rPr lang="ko-KR" sz="3800" b="0" i="0" u="none" strike="noStrike" spc="-200" dirty="0">
                <a:solidFill>
                  <a:srgbClr val="0C2F16"/>
                </a:solidFill>
                <a:ea typeface="BM DoHyeon"/>
              </a:rPr>
              <a:t>단체메뉴</a:t>
            </a:r>
            <a:r>
              <a:rPr lang="en-US" sz="3800" b="0" i="0" u="none" strike="noStrike" spc="-2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800" b="0" i="0" u="none" strike="noStrike" spc="-200" dirty="0">
                <a:solidFill>
                  <a:srgbClr val="0C2F16"/>
                </a:solidFill>
                <a:ea typeface="BM DoHyeon"/>
              </a:rPr>
              <a:t>이용방법</a:t>
            </a:r>
            <a:r>
              <a:rPr lang="en-US" altLang="ko-KR" sz="3800" b="0" i="0" u="none" strike="noStrike" spc="-2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, APP </a:t>
            </a:r>
            <a:r>
              <a:rPr lang="ko-KR" altLang="en-US" sz="3800" b="0" i="0" u="none" strike="noStrike" spc="-200" dirty="0">
                <a:solidFill>
                  <a:srgbClr val="0C2F16"/>
                </a:solidFill>
                <a:ea typeface="BM DoHyeon"/>
              </a:rPr>
              <a:t>이용방법</a:t>
            </a:r>
            <a:r>
              <a:rPr lang="en-US" sz="3800" b="0" i="0" u="none" strike="noStrike" spc="-200" dirty="0">
                <a:solidFill>
                  <a:srgbClr val="0C2F16"/>
                </a:solidFill>
                <a:latin typeface="BM DoHyeon"/>
              </a:rPr>
              <a:t>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4572000"/>
            <a:ext cx="15163800" cy="467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4102100"/>
            <a:ext cx="7048500" cy="1104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5232400" y="4279900"/>
            <a:ext cx="11125200" cy="142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27300" y="-850900"/>
            <a:ext cx="24434800" cy="1051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8880000">
            <a:off x="3060700" y="2578100"/>
            <a:ext cx="723900" cy="1028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740000">
            <a:off x="14884400" y="3340100"/>
            <a:ext cx="6096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740000">
            <a:off x="14909800" y="3467100"/>
            <a:ext cx="774700" cy="16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1333500"/>
            <a:ext cx="520700" cy="78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0" y="1143000"/>
            <a:ext cx="508000" cy="762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 rot="5400000">
            <a:off x="-1854200" y="7175500"/>
            <a:ext cx="4635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500" b="1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최지태</a:t>
            </a:r>
            <a:r>
              <a:rPr lang="en-US" sz="2500" b="1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임형택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정연수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최하은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황예지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94500" y="4292600"/>
            <a:ext cx="58547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3800" b="0" i="0" u="none" strike="noStrike" spc="-200">
                <a:solidFill>
                  <a:srgbClr val="0C2F16"/>
                </a:solidFill>
                <a:ea typeface="BM DoHyeon"/>
              </a:rPr>
              <a:t>써브웨이</a:t>
            </a:r>
            <a:r>
              <a:rPr lang="en-US" sz="3800" b="0" i="0" u="none" strike="noStrike" spc="-2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800" b="0" i="0" u="none" strike="noStrike" spc="-200">
                <a:solidFill>
                  <a:srgbClr val="0C2F16"/>
                </a:solidFill>
                <a:ea typeface="BM DoHyeon"/>
              </a:rPr>
              <a:t>사이트</a:t>
            </a:r>
            <a:r>
              <a:rPr lang="en-US" sz="3800" b="0" i="0" u="none" strike="noStrike" spc="-2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800" b="0" i="0" u="none" strike="noStrike" spc="-200">
                <a:solidFill>
                  <a:srgbClr val="0C2F16"/>
                </a:solidFill>
                <a:ea typeface="BM DoHyeon"/>
              </a:rPr>
              <a:t>만들기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3800" y="5765800"/>
            <a:ext cx="977900" cy="977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56000" y="5664200"/>
            <a:ext cx="1689100" cy="1663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3800" y="6959600"/>
            <a:ext cx="977900" cy="977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94100" y="6870700"/>
            <a:ext cx="1663700" cy="166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alphaModFix amt="40000"/>
          </a:blip>
          <a:stretch>
            <a:fillRect/>
          </a:stretch>
        </p:blipFill>
        <p:spPr>
          <a:xfrm>
            <a:off x="7188200" y="6362700"/>
            <a:ext cx="4572000" cy="381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016500" y="5905500"/>
            <a:ext cx="10998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070"/>
              </a:lnSpc>
            </a:pPr>
            <a:r>
              <a:rPr lang="ko-KR" sz="3800" b="0" i="0" u="none" strike="noStrike" spc="-200">
                <a:solidFill>
                  <a:srgbClr val="0C2F16"/>
                </a:solidFill>
                <a:ea typeface="BM DoHyeon"/>
              </a:rPr>
              <a:t>완성된</a:t>
            </a:r>
            <a:r>
              <a:rPr lang="en-US" sz="3800" b="0" i="0" u="none" strike="noStrike" spc="-2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800" b="0" i="0" u="none" strike="noStrike" spc="-200">
                <a:solidFill>
                  <a:srgbClr val="0C2F16"/>
                </a:solidFill>
                <a:ea typeface="BM DoHyeon"/>
              </a:rPr>
              <a:t>페이지</a:t>
            </a:r>
            <a:r>
              <a:rPr lang="en-US" sz="3800" b="0" i="0" u="none" strike="noStrike" spc="-2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800" b="0" i="0" u="none" strike="noStrike" spc="-200">
                <a:solidFill>
                  <a:srgbClr val="0C2F16"/>
                </a:solidFill>
                <a:ea typeface="BM DoHyeon"/>
              </a:rPr>
              <a:t>소개</a:t>
            </a:r>
            <a:r>
              <a:rPr lang="en-US" sz="3800" b="0" i="0" u="none" strike="noStrike" spc="-2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800" b="0" i="0" u="none" strike="noStrike" spc="-200">
                <a:solidFill>
                  <a:srgbClr val="0C2F16"/>
                </a:solidFill>
                <a:ea typeface="BM DoHyeon"/>
              </a:rPr>
              <a:t>및</a:t>
            </a:r>
            <a:r>
              <a:rPr lang="en-US" sz="3800" b="0" i="0" u="none" strike="noStrike" spc="-2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800" b="0" i="0" u="none" strike="noStrike" spc="-200">
                <a:solidFill>
                  <a:srgbClr val="0C2F16"/>
                </a:solidFill>
                <a:ea typeface="BM DoHyeon"/>
              </a:rPr>
              <a:t>시현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5">
            <a:alphaModFix amt="40000"/>
          </a:blip>
          <a:stretch>
            <a:fillRect/>
          </a:stretch>
        </p:blipFill>
        <p:spPr>
          <a:xfrm>
            <a:off x="6527800" y="7416800"/>
            <a:ext cx="5219700" cy="381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016500" y="7099300"/>
            <a:ext cx="10782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070"/>
              </a:lnSpc>
            </a:pPr>
            <a:r>
              <a:rPr lang="ko-KR" sz="3800" b="0" i="0" u="none" strike="noStrike" spc="-200">
                <a:solidFill>
                  <a:srgbClr val="0C2F16"/>
                </a:solidFill>
                <a:ea typeface="BM DoHyeon"/>
              </a:rPr>
              <a:t>코드</a:t>
            </a:r>
            <a:r>
              <a:rPr lang="en-US" sz="3800" b="0" i="0" u="none" strike="noStrike" spc="-2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800" b="0" i="0" u="none" strike="noStrike" spc="-200">
                <a:solidFill>
                  <a:srgbClr val="0C2F16"/>
                </a:solidFill>
                <a:ea typeface="BM DoHyeon"/>
              </a:rPr>
              <a:t>설명</a:t>
            </a:r>
            <a:r>
              <a:rPr lang="en-US" sz="3800" b="0" i="0" u="none" strike="noStrike" spc="-2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800" b="0" i="0" u="none" strike="noStrike" spc="-200">
                <a:solidFill>
                  <a:srgbClr val="0C2F16"/>
                </a:solidFill>
                <a:ea typeface="BM DoHyeon"/>
              </a:rPr>
              <a:t>등</a:t>
            </a:r>
            <a:r>
              <a:rPr lang="en-US" sz="3800" b="0" i="0" u="none" strike="noStrike" spc="-2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800" b="0" i="0" u="none" strike="noStrike" spc="-200">
                <a:solidFill>
                  <a:srgbClr val="0C2F16"/>
                </a:solidFill>
                <a:ea typeface="BM DoHyeon"/>
              </a:rPr>
              <a:t>개발</a:t>
            </a:r>
            <a:r>
              <a:rPr lang="en-US" sz="3800" b="0" i="0" u="none" strike="noStrike" spc="-2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800" b="0" i="0" u="none" strike="noStrike" spc="-200">
                <a:solidFill>
                  <a:srgbClr val="0C2F16"/>
                </a:solidFill>
                <a:ea typeface="BM DoHyeon"/>
              </a:rPr>
              <a:t>과정</a:t>
            </a:r>
            <a:r>
              <a:rPr lang="en-US" sz="3800" b="0" i="0" u="none" strike="noStrike" spc="-2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800" b="0" i="0" u="none" strike="noStrike" spc="-200">
                <a:solidFill>
                  <a:srgbClr val="0C2F16"/>
                </a:solidFill>
                <a:ea typeface="BM DoHyeon"/>
              </a:rPr>
              <a:t>소개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10200" y="8216900"/>
            <a:ext cx="8343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121"/>
              </a:lnSpc>
            </a:pPr>
            <a:r>
              <a:rPr lang="en-US" sz="2600" b="0" i="0" u="none" strike="noStrike" spc="-200">
                <a:solidFill>
                  <a:srgbClr val="0C2F16"/>
                </a:solidFill>
                <a:latin typeface="Cafe24 Ssukssuk"/>
              </a:rPr>
              <a:t>~</a:t>
            </a:r>
            <a:r>
              <a:rPr lang="ko-KR" sz="2600" b="0" i="0" u="none" strike="noStrike" spc="-200">
                <a:solidFill>
                  <a:srgbClr val="0C2F16"/>
                </a:solidFill>
                <a:ea typeface="Cafe24 Ssukssuk"/>
              </a:rPr>
              <a:t>페이지</a:t>
            </a:r>
            <a:r>
              <a:rPr lang="en-US" sz="2600" b="0" i="0" u="none" strike="noStrike" spc="-200">
                <a:solidFill>
                  <a:srgbClr val="0C2F16"/>
                </a:solidFill>
                <a:latin typeface="Cafe24 Ssukssuk"/>
              </a:rPr>
              <a:t> </a:t>
            </a:r>
            <a:r>
              <a:rPr lang="ko-KR" sz="2600" b="0" i="0" u="none" strike="noStrike" spc="-200">
                <a:solidFill>
                  <a:srgbClr val="0C2F16"/>
                </a:solidFill>
                <a:ea typeface="Cafe24 Ssukssuk"/>
              </a:rPr>
              <a:t>로딩까지</a:t>
            </a:r>
            <a:r>
              <a:rPr lang="en-US" sz="2600" b="0" i="0" u="none" strike="noStrike" spc="-200">
                <a:solidFill>
                  <a:srgbClr val="0C2F16"/>
                </a:solidFill>
                <a:latin typeface="Cafe24 Ssukssuk"/>
              </a:rPr>
              <a:t> </a:t>
            </a:r>
            <a:r>
              <a:rPr lang="ko-KR" sz="2600" b="0" i="0" u="none" strike="noStrike" spc="-200">
                <a:solidFill>
                  <a:srgbClr val="0C2F16"/>
                </a:solidFill>
                <a:ea typeface="Cafe24 Ssukssuk"/>
              </a:rPr>
              <a:t>잠시</a:t>
            </a:r>
            <a:r>
              <a:rPr lang="en-US" sz="2600" b="0" i="0" u="none" strike="noStrike" spc="-200">
                <a:solidFill>
                  <a:srgbClr val="0C2F16"/>
                </a:solidFill>
                <a:latin typeface="Cafe24 Ssukssuk"/>
              </a:rPr>
              <a:t> </a:t>
            </a:r>
            <a:r>
              <a:rPr lang="ko-KR" sz="2600" b="0" i="0" u="none" strike="noStrike" spc="-200">
                <a:solidFill>
                  <a:srgbClr val="0C2F16"/>
                </a:solidFill>
                <a:ea typeface="Cafe24 Ssukssuk"/>
              </a:rPr>
              <a:t>기다려주세요</a:t>
            </a:r>
            <a:r>
              <a:rPr lang="en-US" sz="2600" b="0" i="0" u="none" strike="noStrike" spc="-200">
                <a:solidFill>
                  <a:srgbClr val="0C2F16"/>
                </a:solidFill>
                <a:latin typeface="Cafe24 Ssukssuk"/>
              </a:rPr>
              <a:t>~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6">
            <a:alphaModFix amt="23000"/>
          </a:blip>
          <a:stretch>
            <a:fillRect/>
          </a:stretch>
        </p:blipFill>
        <p:spPr>
          <a:xfrm>
            <a:off x="3136900" y="2120900"/>
            <a:ext cx="292100" cy="431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>
            <a:alphaModFix amt="23000"/>
          </a:blip>
          <a:stretch>
            <a:fillRect/>
          </a:stretch>
        </p:blipFill>
        <p:spPr>
          <a:xfrm>
            <a:off x="15735300" y="2120900"/>
            <a:ext cx="3175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2425700" y="6629400"/>
            <a:ext cx="5791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정연수</a:t>
            </a:r>
            <a:r>
              <a:rPr 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 / </a:t>
            </a:r>
            <a:r>
              <a:rPr lang="ko-KR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써브웨이</a:t>
            </a:r>
            <a:r>
              <a:rPr 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 </a:t>
            </a:r>
            <a:r>
              <a:rPr 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이용방법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(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매장에서 주문하기</a:t>
            </a:r>
            <a:endParaRPr lang="ko-KR" sz="2200" b="0" i="0" u="none" strike="noStrike" spc="-100" dirty="0">
              <a:solidFill>
                <a:srgbClr val="72B98A">
                  <a:alpha val="87843"/>
                </a:srgbClr>
              </a:solidFill>
              <a:ea typeface="BM DoHyeon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00" y="1587500"/>
            <a:ext cx="14579600" cy="7112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altLang="en-US" sz="2000" b="0" i="0" u="none" strike="noStrike" spc="-100" dirty="0">
                <a:solidFill>
                  <a:srgbClr val="193D25"/>
                </a:solidFill>
                <a:ea typeface="BM DoHyeon"/>
              </a:rPr>
              <a:t>구현 페이지</a:t>
            </a:r>
            <a:endParaRPr lang="ko-KR" sz="2000" b="0" i="0" u="none" strike="noStrike" spc="-100" dirty="0">
              <a:solidFill>
                <a:srgbClr val="193D25"/>
              </a:solidFill>
              <a:ea typeface="BM DoHye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2578100" y="6477000"/>
            <a:ext cx="6096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94619"/>
              </a:lnSpc>
            </a:pPr>
            <a:r>
              <a:rPr lang="ko-KR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정연수</a:t>
            </a:r>
            <a:r>
              <a:rPr 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 / </a:t>
            </a:r>
            <a:r>
              <a:rPr lang="ko-KR" altLang="ko-KR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써브웨이</a:t>
            </a:r>
            <a:r>
              <a:rPr lang="ko-KR" altLang="en-US" sz="2200" spc="-100" dirty="0">
                <a:solidFill>
                  <a:srgbClr val="72B98A">
                    <a:alpha val="87843"/>
                  </a:srgbClr>
                </a:solidFill>
                <a:latin typeface="BM DoHyeon"/>
                <a:ea typeface="BM DoHyeon"/>
              </a:rPr>
              <a:t> 이용방법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(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매장에서 주문하기</a:t>
            </a:r>
            <a:endParaRPr lang="ko-KR" altLang="ko-KR" sz="2200" b="0" i="0" u="none" strike="noStrike" spc="-100" dirty="0">
              <a:solidFill>
                <a:srgbClr val="72B98A">
                  <a:alpha val="87843"/>
                </a:srgbClr>
              </a:solidFill>
              <a:ea typeface="BM DoHyeon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0"/>
            <a:ext cx="14528800" cy="662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6629400"/>
            <a:ext cx="7467600" cy="2197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 dirty="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altLang="ko-KR" sz="2000" b="0" i="0" u="none" strike="noStrike" spc="-100" dirty="0">
                <a:solidFill>
                  <a:srgbClr val="193D25"/>
                </a:solidFill>
                <a:ea typeface="BM DoHyeon"/>
              </a:rPr>
              <a:t> </a:t>
            </a:r>
            <a:r>
              <a:rPr lang="ko-KR" altLang="en-US" sz="2000" b="0" i="0" u="none" strike="noStrike" spc="-100" dirty="0">
                <a:solidFill>
                  <a:srgbClr val="193D25"/>
                </a:solidFill>
                <a:ea typeface="BM DoHyeon"/>
              </a:rPr>
              <a:t>설명</a:t>
            </a:r>
            <a:endParaRPr lang="ko-KR" sz="2000" b="0" i="0" u="none" strike="noStrike" spc="-100" dirty="0">
              <a:solidFill>
                <a:srgbClr val="193D25"/>
              </a:solidFill>
              <a:ea typeface="BM DoHyeo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5100" y="7213600"/>
            <a:ext cx="70104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sz="3400" b="0" i="0" u="none" strike="noStrike" spc="-200">
                <a:solidFill>
                  <a:srgbClr val="0C2F16"/>
                </a:solidFill>
                <a:ea typeface="BM DoHyeon"/>
              </a:rPr>
              <a:t>여기서</a:t>
            </a:r>
            <a:r>
              <a:rPr lang="en-US" sz="3400" b="0" i="0" u="none" strike="noStrike" spc="-2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400" b="0" i="0" u="none" strike="noStrike" spc="-200">
                <a:solidFill>
                  <a:srgbClr val="0C2F16"/>
                </a:solidFill>
                <a:ea typeface="BM DoHyeon"/>
              </a:rPr>
              <a:t>슬라이드</a:t>
            </a:r>
            <a:r>
              <a:rPr lang="en-US" sz="3400" b="0" i="0" u="none" strike="noStrike" spc="-200">
                <a:solidFill>
                  <a:srgbClr val="0C2F16"/>
                </a:solidFill>
                <a:latin typeface="BM DoHyeon"/>
              </a:rPr>
              <a:t> html</a:t>
            </a:r>
            <a:r>
              <a:rPr lang="ko-KR" sz="3400" b="0" i="0" u="none" strike="noStrike" spc="-200">
                <a:solidFill>
                  <a:srgbClr val="0C2F16"/>
                </a:solidFill>
                <a:ea typeface="BM DoHyeon"/>
              </a:rPr>
              <a:t>내의</a:t>
            </a:r>
            <a:r>
              <a:rPr lang="en-US" sz="3400" b="0" i="0" u="none" strike="noStrike" spc="-2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400" b="0" i="0" u="none" strike="noStrike" spc="-200">
                <a:solidFill>
                  <a:srgbClr val="0C2F16"/>
                </a:solidFill>
                <a:ea typeface="BM DoHyeon"/>
              </a:rPr>
              <a:t>요소들을</a:t>
            </a:r>
            <a:r>
              <a:rPr lang="en-US" sz="3400" b="0" i="0" u="none" strike="noStrike" spc="-2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400" b="0" i="0" u="none" strike="noStrike" spc="-200">
                <a:solidFill>
                  <a:srgbClr val="0C2F16"/>
                </a:solidFill>
                <a:ea typeface="BM DoHyeon"/>
              </a:rPr>
              <a:t>쿼리</a:t>
            </a:r>
            <a:r>
              <a:rPr lang="en-US" sz="3400" b="0" i="0" u="none" strike="noStrike" spc="-2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400" b="0" i="0" u="none" strike="noStrike" spc="-200">
                <a:solidFill>
                  <a:srgbClr val="0C2F16"/>
                </a:solidFill>
                <a:ea typeface="BM DoHyeon"/>
              </a:rPr>
              <a:t>셀럭터</a:t>
            </a:r>
            <a:r>
              <a:rPr lang="en-US" sz="3400" b="0" i="0" u="none" strike="noStrike" spc="-200">
                <a:solidFill>
                  <a:srgbClr val="0C2F16"/>
                </a:solidFill>
                <a:latin typeface="BM DoHyeon"/>
              </a:rPr>
              <a:t>  </a:t>
            </a:r>
            <a:r>
              <a:rPr lang="ko-KR" sz="3400" b="0" i="0" u="none" strike="noStrike" spc="-200">
                <a:solidFill>
                  <a:srgbClr val="0C2F16"/>
                </a:solidFill>
                <a:ea typeface="BM DoHyeon"/>
              </a:rPr>
              <a:t>사용해서</a:t>
            </a:r>
            <a:r>
              <a:rPr lang="en-US" sz="3400" b="0" i="0" u="none" strike="noStrike" spc="-2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400" b="0" i="0" u="none" strike="noStrike" spc="-200">
                <a:solidFill>
                  <a:srgbClr val="0C2F16"/>
                </a:solidFill>
                <a:ea typeface="BM DoHyeon"/>
              </a:rPr>
              <a:t>선택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2882900" y="6172200"/>
            <a:ext cx="6705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정연수</a:t>
            </a:r>
            <a:r>
              <a:rPr 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 / </a:t>
            </a:r>
            <a:r>
              <a:rPr lang="ko-KR" altLang="ko-KR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써브웨이</a:t>
            </a:r>
            <a:r>
              <a:rPr lang="ko-KR" altLang="en-US" sz="2200" spc="-100" dirty="0">
                <a:solidFill>
                  <a:srgbClr val="72B98A">
                    <a:alpha val="87843"/>
                  </a:srgbClr>
                </a:solidFill>
                <a:latin typeface="BM DoHyeon"/>
                <a:ea typeface="BM DoHyeon"/>
              </a:rPr>
              <a:t> 이용방법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(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매장에서 주문하기</a:t>
            </a:r>
            <a:endParaRPr lang="ko-KR" sz="2200" b="0" i="0" u="none" strike="noStrike" spc="-100" dirty="0">
              <a:solidFill>
                <a:srgbClr val="72B98A">
                  <a:alpha val="87843"/>
                </a:srgbClr>
              </a:solidFill>
              <a:ea typeface="BM DoHyeon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974" y="0"/>
            <a:ext cx="7686248" cy="734849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299" y="7350312"/>
            <a:ext cx="7467600" cy="2197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altLang="ko-KR" sz="2000" b="0" i="0" u="none" strike="noStrike" spc="-100" dirty="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altLang="ko-KR" sz="2000" b="0" i="0" u="none" strike="noStrike" spc="-100" dirty="0">
                <a:solidFill>
                  <a:srgbClr val="193D25"/>
                </a:solidFill>
                <a:ea typeface="BM DoHyeon"/>
              </a:rPr>
              <a:t> </a:t>
            </a:r>
            <a:r>
              <a:rPr lang="ko-KR" altLang="en-US" sz="2000" b="0" i="0" u="none" strike="noStrike" spc="-100" dirty="0">
                <a:solidFill>
                  <a:srgbClr val="193D25"/>
                </a:solidFill>
                <a:ea typeface="BM DoHyeon"/>
              </a:rPr>
              <a:t>설명</a:t>
            </a:r>
            <a:endParaRPr lang="ko-KR" altLang="ko-KR" sz="2000" b="0" i="0" u="none" strike="noStrike" spc="-100" dirty="0">
              <a:solidFill>
                <a:srgbClr val="193D25"/>
              </a:solidFill>
              <a:ea typeface="BM DoHyeo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31901" y="8144062"/>
            <a:ext cx="7010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sz="3400" b="0" i="0" u="none" strike="noStrike" spc="-200" dirty="0">
                <a:solidFill>
                  <a:srgbClr val="0C2F16"/>
                </a:solidFill>
                <a:ea typeface="BM DoHyeon"/>
              </a:rPr>
              <a:t>슬라이드</a:t>
            </a:r>
            <a:r>
              <a:rPr lang="en-US" sz="3400" b="0" i="0" u="none" strike="noStrike" spc="-2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400" b="0" i="0" u="none" strike="noStrike" spc="-200" dirty="0">
                <a:solidFill>
                  <a:srgbClr val="0C2F16"/>
                </a:solidFill>
                <a:ea typeface="BM DoHyeon"/>
              </a:rPr>
              <a:t>위쪽</a:t>
            </a:r>
            <a:r>
              <a:rPr lang="en-US" sz="3400" b="0" i="0" u="none" strike="noStrike" spc="-2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400" b="0" i="0" u="none" strike="noStrike" spc="-200" dirty="0">
                <a:solidFill>
                  <a:srgbClr val="0C2F16"/>
                </a:solidFill>
                <a:ea typeface="BM DoHyeon"/>
              </a:rPr>
              <a:t>네비</a:t>
            </a:r>
            <a:r>
              <a:rPr lang="ko-KR" altLang="en-US" sz="3400" b="0" i="0" u="none" strike="noStrike" spc="-200" dirty="0">
                <a:solidFill>
                  <a:srgbClr val="0C2F16"/>
                </a:solidFill>
                <a:ea typeface="BM DoHyeon"/>
              </a:rPr>
              <a:t>게이션 </a:t>
            </a:r>
            <a:r>
              <a:rPr lang="ko-KR" sz="3400" b="0" i="0" u="none" strike="noStrike" spc="-200" dirty="0">
                <a:solidFill>
                  <a:srgbClr val="0C2F16"/>
                </a:solidFill>
                <a:ea typeface="BM DoHyeon"/>
              </a:rPr>
              <a:t>파트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71709148-F94A-5AB4-BF68-2A4C58FD1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5643" y="4994451"/>
            <a:ext cx="5562600" cy="5136029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D6A33E79-6C52-4CC4-EF6A-52A2FAC22820}"/>
              </a:ext>
            </a:extLst>
          </p:cNvPr>
          <p:cNvSpPr txBox="1"/>
          <p:nvPr/>
        </p:nvSpPr>
        <p:spPr>
          <a:xfrm>
            <a:off x="10975889" y="7350341"/>
            <a:ext cx="4953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altLang="en-US" sz="3400" spc="-200" dirty="0">
                <a:solidFill>
                  <a:srgbClr val="0070C0"/>
                </a:solidFill>
                <a:ea typeface="BM DoHyeon"/>
              </a:rPr>
              <a:t>왼쪽</a:t>
            </a:r>
            <a:r>
              <a:rPr lang="ko-KR" altLang="en-US" sz="3400" spc="-200" dirty="0">
                <a:solidFill>
                  <a:srgbClr val="0C2F16"/>
                </a:solidFill>
                <a:ea typeface="BM DoHyeon"/>
              </a:rPr>
              <a:t>과 </a:t>
            </a:r>
            <a:r>
              <a:rPr lang="ko-KR" altLang="en-US" sz="3400" spc="-200" dirty="0">
                <a:solidFill>
                  <a:srgbClr val="C00000"/>
                </a:solidFill>
                <a:ea typeface="BM DoHyeon"/>
              </a:rPr>
              <a:t>오른쪽</a:t>
            </a:r>
            <a:r>
              <a:rPr lang="ko-KR" altLang="en-US" sz="3400" spc="-200" dirty="0">
                <a:solidFill>
                  <a:srgbClr val="0C2F16"/>
                </a:solidFill>
                <a:ea typeface="BM DoHyeon"/>
              </a:rPr>
              <a:t> 요소를 가져온 후 </a:t>
            </a:r>
            <a:r>
              <a:rPr lang="en-US" altLang="ko-KR" sz="3400" spc="-200" dirty="0">
                <a:solidFill>
                  <a:srgbClr val="0C2F16"/>
                </a:solidFill>
                <a:ea typeface="BM DoHyeon"/>
              </a:rPr>
              <a:t> </a:t>
            </a:r>
            <a:r>
              <a:rPr lang="ko-KR" altLang="en-US" sz="3400" b="0" i="0" u="none" strike="noStrike" spc="-200" dirty="0">
                <a:solidFill>
                  <a:srgbClr val="0C2F16"/>
                </a:solidFill>
                <a:ea typeface="BM DoHyeon"/>
              </a:rPr>
              <a:t> 클릭 시 </a:t>
            </a:r>
            <a:r>
              <a:rPr lang="en-US" altLang="ko-KR" sz="3400" spc="-200" dirty="0">
                <a:solidFill>
                  <a:srgbClr val="0C2F16"/>
                </a:solidFill>
                <a:ea typeface="BM DoHyeon"/>
              </a:rPr>
              <a:t> </a:t>
            </a:r>
            <a:r>
              <a:rPr lang="ko-KR" altLang="en-US" sz="3400" spc="-200" dirty="0">
                <a:solidFill>
                  <a:srgbClr val="0C2F16"/>
                </a:solidFill>
                <a:ea typeface="BM DoHyeon"/>
              </a:rPr>
              <a:t>클릭한 상태의 디자인이 적용된 클래스를 부착하여 디자인을 적용 </a:t>
            </a:r>
            <a:r>
              <a:rPr lang="en-US" altLang="ko-KR" sz="3400" spc="-200" dirty="0">
                <a:solidFill>
                  <a:srgbClr val="0C2F16"/>
                </a:solidFill>
                <a:ea typeface="BM DoHyeon"/>
              </a:rPr>
              <a:t>(</a:t>
            </a:r>
            <a:r>
              <a:rPr lang="ko-KR" altLang="en-US" sz="3400" spc="-200" dirty="0">
                <a:solidFill>
                  <a:srgbClr val="0C2F16"/>
                </a:solidFill>
                <a:ea typeface="BM DoHyeon"/>
              </a:rPr>
              <a:t>초록색 배경</a:t>
            </a:r>
            <a:r>
              <a:rPr lang="en-US" altLang="ko-KR" sz="3400" spc="-200" dirty="0">
                <a:solidFill>
                  <a:srgbClr val="0C2F16"/>
                </a:solidFill>
                <a:ea typeface="BM DoHyeon"/>
              </a:rPr>
              <a:t>), </a:t>
            </a:r>
            <a:r>
              <a:rPr lang="ko-KR" altLang="en-US" sz="3400" spc="-200" dirty="0">
                <a:solidFill>
                  <a:srgbClr val="0C2F16"/>
                </a:solidFill>
                <a:ea typeface="BM DoHyeon"/>
              </a:rPr>
              <a:t>다른 쪽  선택 시 클래스 탈착</a:t>
            </a:r>
            <a:r>
              <a:rPr lang="en-US" altLang="ko-KR" sz="3400" spc="-200" dirty="0">
                <a:solidFill>
                  <a:srgbClr val="0C2F16"/>
                </a:solidFill>
                <a:ea typeface="BM DoHyeon"/>
              </a:rPr>
              <a:t>,  </a:t>
            </a:r>
            <a:endParaRPr lang="ko-KR" sz="3400" b="0" i="0" u="none" strike="noStrike" spc="-200" dirty="0">
              <a:solidFill>
                <a:srgbClr val="0C2F16"/>
              </a:solidFill>
              <a:ea typeface="BM DoHyeo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2F22AE-C4BF-C541-8376-71DBD9A94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7243" y="2139274"/>
            <a:ext cx="9144000" cy="17412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7E2F28-2C36-FD81-3909-A2025D99214D}"/>
              </a:ext>
            </a:extLst>
          </p:cNvPr>
          <p:cNvSpPr/>
          <p:nvPr/>
        </p:nvSpPr>
        <p:spPr>
          <a:xfrm>
            <a:off x="10134600" y="2705100"/>
            <a:ext cx="3429000" cy="38100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431DDD-5D76-96A0-3452-DBAFDD1DC6A5}"/>
              </a:ext>
            </a:extLst>
          </p:cNvPr>
          <p:cNvSpPr/>
          <p:nvPr/>
        </p:nvSpPr>
        <p:spPr>
          <a:xfrm>
            <a:off x="13592551" y="2705100"/>
            <a:ext cx="3505200" cy="3810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2616200" y="6438900"/>
            <a:ext cx="6172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정연수</a:t>
            </a:r>
            <a:r>
              <a:rPr 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 / </a:t>
            </a:r>
            <a:r>
              <a:rPr lang="ko-KR" altLang="ko-KR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써브웨이</a:t>
            </a:r>
            <a:r>
              <a:rPr lang="ko-KR" altLang="en-US" sz="2200" spc="-100" dirty="0">
                <a:solidFill>
                  <a:srgbClr val="72B98A">
                    <a:alpha val="87843"/>
                  </a:srgbClr>
                </a:solidFill>
                <a:latin typeface="BM DoHyeon"/>
                <a:ea typeface="BM DoHyeon"/>
              </a:rPr>
              <a:t> 이용방법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(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매장에서 주문하기</a:t>
            </a:r>
            <a:endParaRPr lang="ko-KR" sz="2200" b="0" i="0" u="none" strike="noStrike" spc="-100" dirty="0">
              <a:solidFill>
                <a:srgbClr val="72B98A">
                  <a:alpha val="87843"/>
                </a:srgbClr>
              </a:solidFill>
              <a:ea typeface="BM DoHyeon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0"/>
            <a:ext cx="14528800" cy="808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00" y="8089900"/>
            <a:ext cx="7467600" cy="2197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altLang="ko-KR" sz="2000" b="0" i="0" u="none" strike="noStrike" spc="-100" dirty="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altLang="ko-KR" sz="2000" b="0" i="0" u="none" strike="noStrike" spc="-100" dirty="0">
                <a:solidFill>
                  <a:srgbClr val="193D25"/>
                </a:solidFill>
                <a:ea typeface="BM DoHyeon"/>
              </a:rPr>
              <a:t> </a:t>
            </a:r>
            <a:r>
              <a:rPr lang="ko-KR" altLang="en-US" sz="2000" b="0" i="0" u="none" strike="noStrike" spc="-100" dirty="0">
                <a:solidFill>
                  <a:srgbClr val="193D25"/>
                </a:solidFill>
                <a:ea typeface="BM DoHyeon"/>
              </a:rPr>
              <a:t>설명</a:t>
            </a:r>
            <a:endParaRPr lang="ko-KR" altLang="ko-KR" sz="2000" b="0" i="0" u="none" strike="noStrike" spc="-100" dirty="0">
              <a:solidFill>
                <a:srgbClr val="193D25"/>
              </a:solidFill>
              <a:ea typeface="BM DoHyeo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31901" y="8912927"/>
            <a:ext cx="7010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altLang="en-US" sz="3400" b="0" i="0" u="none" strike="noStrike" spc="-200" dirty="0">
                <a:solidFill>
                  <a:srgbClr val="0C2F16"/>
                </a:solidFill>
                <a:ea typeface="BM DoHyeon"/>
              </a:rPr>
              <a:t>좌우 </a:t>
            </a:r>
            <a:r>
              <a:rPr lang="ko-KR" sz="3400" b="0" i="0" u="none" strike="noStrike" spc="-200" dirty="0">
                <a:solidFill>
                  <a:srgbClr val="0C2F16"/>
                </a:solidFill>
                <a:ea typeface="BM DoHyeon"/>
              </a:rPr>
              <a:t>버튼</a:t>
            </a:r>
            <a:r>
              <a:rPr lang="en-US" sz="3400" b="0" i="0" u="none" strike="noStrike" spc="-2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400" b="0" i="0" u="none" strike="noStrike" spc="-200" dirty="0">
                <a:solidFill>
                  <a:srgbClr val="0C2F16"/>
                </a:solidFill>
                <a:ea typeface="BM DoHyeon"/>
              </a:rPr>
              <a:t>클릭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82EBF62C-F6F0-0C2F-1173-104380C1C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0" y="5676900"/>
            <a:ext cx="7467600" cy="21971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A5E9A234-60A6-4D8D-1A37-D28BAC815895}"/>
              </a:ext>
            </a:extLst>
          </p:cNvPr>
          <p:cNvSpPr txBox="1"/>
          <p:nvPr/>
        </p:nvSpPr>
        <p:spPr>
          <a:xfrm>
            <a:off x="10769600" y="6420971"/>
            <a:ext cx="70104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altLang="en-US" sz="3400" spc="-200" dirty="0">
                <a:solidFill>
                  <a:srgbClr val="0C2F16"/>
                </a:solidFill>
                <a:ea typeface="BM DoHyeon"/>
              </a:rPr>
              <a:t>버튼 클릭 시 슬라이드 이동 함수의 현재 인덱스를 수정하는 방식으로 구현</a:t>
            </a:r>
            <a:endParaRPr lang="ko-KR" sz="3400" b="0" i="0" u="none" strike="noStrike" spc="-200" dirty="0">
              <a:solidFill>
                <a:srgbClr val="0C2F16"/>
              </a:solidFill>
              <a:ea typeface="BM DoHye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2692400" y="6362700"/>
            <a:ext cx="6324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altLang="en-US" sz="2200" spc="-100" dirty="0" err="1">
                <a:solidFill>
                  <a:srgbClr val="72B98A">
                    <a:alpha val="87843"/>
                  </a:srgbClr>
                </a:solidFill>
                <a:latin typeface="BM DoHyeon"/>
                <a:ea typeface="BM DoHyeon"/>
              </a:rPr>
              <a:t>정연수</a:t>
            </a:r>
            <a:r>
              <a:rPr lang="ko-KR" altLang="en-US" sz="2200" spc="-100" dirty="0">
                <a:solidFill>
                  <a:srgbClr val="72B98A">
                    <a:alpha val="87843"/>
                  </a:srgbClr>
                </a:solidFill>
                <a:latin typeface="BM DoHyeon"/>
                <a:ea typeface="BM DoHyeon"/>
              </a:rPr>
              <a:t> </a:t>
            </a:r>
            <a:r>
              <a:rPr 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/ </a:t>
            </a:r>
            <a:r>
              <a:rPr lang="ko-KR" altLang="ko-KR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써브웨이</a:t>
            </a:r>
            <a:r>
              <a:rPr 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 </a:t>
            </a:r>
            <a:r>
              <a:rPr 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이용방법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(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매장에서 주문하기</a:t>
            </a:r>
            <a:endParaRPr lang="ko-KR" sz="2200" b="0" i="0" u="none" strike="noStrike" spc="-100" dirty="0">
              <a:solidFill>
                <a:srgbClr val="72B98A">
                  <a:alpha val="87843"/>
                </a:srgbClr>
              </a:solidFill>
              <a:ea typeface="BM DoHyeon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0"/>
            <a:ext cx="14579600" cy="1021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3059" y="5143500"/>
            <a:ext cx="7467600" cy="477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altLang="ko-KR" sz="2000" b="0" i="0" u="none" strike="noStrike" spc="-100" dirty="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altLang="ko-KR" sz="2000" b="0" i="0" u="none" strike="noStrike" spc="-100" dirty="0">
                <a:solidFill>
                  <a:srgbClr val="193D25"/>
                </a:solidFill>
                <a:ea typeface="BM DoHyeon"/>
              </a:rPr>
              <a:t> </a:t>
            </a:r>
            <a:r>
              <a:rPr lang="ko-KR" altLang="en-US" sz="2000" b="0" i="0" u="none" strike="noStrike" spc="-100" dirty="0">
                <a:solidFill>
                  <a:srgbClr val="193D25"/>
                </a:solidFill>
                <a:ea typeface="BM DoHyeon"/>
              </a:rPr>
              <a:t>설명</a:t>
            </a:r>
            <a:endParaRPr lang="ko-KR" altLang="ko-KR" sz="2000" b="0" i="0" u="none" strike="noStrike" spc="-100" dirty="0">
              <a:solidFill>
                <a:srgbClr val="193D25"/>
              </a:solidFill>
              <a:ea typeface="BM DoHyeo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310409" y="7162800"/>
            <a:ext cx="4152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altLang="en-US" sz="2800" spc="-100" dirty="0">
                <a:solidFill>
                  <a:srgbClr val="0C2F16"/>
                </a:solidFill>
                <a:ea typeface="BM DoHyeon"/>
              </a:rPr>
              <a:t>슬라이드 설명 파트</a:t>
            </a:r>
            <a:r>
              <a:rPr lang="en-US" altLang="ko-KR" sz="2800" spc="-100" dirty="0">
                <a:solidFill>
                  <a:srgbClr val="0C2F16"/>
                </a:solidFill>
                <a:ea typeface="BM DoHyeon"/>
              </a:rPr>
              <a:t>, </a:t>
            </a:r>
            <a:r>
              <a:rPr lang="ko-KR" altLang="en-US" sz="2800" spc="-100" dirty="0">
                <a:solidFill>
                  <a:srgbClr val="0C2F16"/>
                </a:solidFill>
                <a:ea typeface="BM DoHyeon"/>
              </a:rPr>
              <a:t>내용을 띄울 영역을 불러온 후 데이터 배열을 가져와서 </a:t>
            </a:r>
            <a:r>
              <a:rPr lang="en-US" altLang="ko-KR" sz="2800" spc="-100" dirty="0" err="1">
                <a:solidFill>
                  <a:srgbClr val="0C2F16"/>
                </a:solidFill>
                <a:ea typeface="BM DoHyeon"/>
              </a:rPr>
              <a:t>createElement</a:t>
            </a:r>
            <a:r>
              <a:rPr lang="ko-KR" altLang="en-US" sz="2800" spc="-100" dirty="0">
                <a:solidFill>
                  <a:srgbClr val="0C2F16"/>
                </a:solidFill>
                <a:ea typeface="BM DoHyeon"/>
              </a:rPr>
              <a:t>로 배열을 담을 영역을 만들고 데이터 배열을 배치할 틀을 만들고 그 안에 맞는 데이터를 넣어서 표시하는 방식으로 구현</a:t>
            </a:r>
            <a:endParaRPr lang="ko-KR" sz="2800" b="0" i="0" u="none" strike="noStrike" spc="-100" dirty="0">
              <a:solidFill>
                <a:srgbClr val="0C2F16"/>
              </a:solidFill>
              <a:ea typeface="BM DoHye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2654300" y="6400800"/>
            <a:ext cx="6248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altLang="en-US" sz="2200" spc="-100" dirty="0">
                <a:solidFill>
                  <a:srgbClr val="72B98A">
                    <a:alpha val="87843"/>
                  </a:srgbClr>
                </a:solidFill>
                <a:latin typeface="BM DoHyeon"/>
                <a:ea typeface="BM DoHyeon"/>
              </a:rPr>
              <a:t>정연수</a:t>
            </a:r>
            <a:r>
              <a:rPr 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 / </a:t>
            </a:r>
            <a:r>
              <a:rPr lang="ko-KR" altLang="en-US" sz="2200" spc="-100" dirty="0" err="1">
                <a:solidFill>
                  <a:srgbClr val="72B98A">
                    <a:alpha val="87843"/>
                  </a:srgbClr>
                </a:solidFill>
                <a:latin typeface="BM DoHyeon"/>
                <a:ea typeface="BM DoHyeon"/>
              </a:rPr>
              <a:t>서브웨이</a:t>
            </a:r>
            <a:r>
              <a:rPr 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 </a:t>
            </a:r>
            <a:r>
              <a:rPr 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이용방법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(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매장에서 주문하기</a:t>
            </a:r>
            <a:endParaRPr lang="ko-KR" sz="2200" b="0" i="0" u="none" strike="noStrike" spc="-100" dirty="0">
              <a:solidFill>
                <a:srgbClr val="72B98A">
                  <a:alpha val="87843"/>
                </a:srgbClr>
              </a:solidFill>
              <a:ea typeface="BM DoHyeon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0"/>
            <a:ext cx="14579600" cy="1021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6700" y="6578600"/>
            <a:ext cx="7467600" cy="2197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altLang="ko-KR" sz="2000" b="0" i="0" u="none" strike="noStrike" spc="-100" dirty="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altLang="ko-KR" sz="2000" b="0" i="0" u="none" strike="noStrike" spc="-100" dirty="0">
                <a:solidFill>
                  <a:srgbClr val="193D25"/>
                </a:solidFill>
                <a:ea typeface="BM DoHyeon"/>
              </a:rPr>
              <a:t> </a:t>
            </a:r>
            <a:r>
              <a:rPr lang="ko-KR" altLang="en-US" sz="2000" b="0" i="0" u="none" strike="noStrike" spc="-100" dirty="0">
                <a:solidFill>
                  <a:srgbClr val="193D25"/>
                </a:solidFill>
                <a:ea typeface="BM DoHyeon"/>
              </a:rPr>
              <a:t>설명</a:t>
            </a:r>
            <a:endParaRPr lang="ko-KR" altLang="ko-KR" sz="2000" b="0" i="0" u="none" strike="noStrike" spc="-100" dirty="0">
              <a:solidFill>
                <a:srgbClr val="193D25"/>
              </a:solidFill>
              <a:ea typeface="BM DoHyeo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17200" y="7200900"/>
            <a:ext cx="7137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sz="2800" b="0" i="0" u="none" strike="noStrike" spc="-100" dirty="0">
                <a:solidFill>
                  <a:srgbClr val="0C2F16"/>
                </a:solidFill>
                <a:ea typeface="BM DoHyeon"/>
              </a:rPr>
              <a:t>최적화</a:t>
            </a:r>
            <a:r>
              <a:rPr lang="en-US" sz="2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 dirty="0">
                <a:solidFill>
                  <a:srgbClr val="0C2F16"/>
                </a:solidFill>
                <a:ea typeface="BM DoHyeon"/>
              </a:rPr>
              <a:t>파트</a:t>
            </a:r>
            <a:r>
              <a:rPr lang="en-US" altLang="ko-KR" sz="2800" b="0" i="0" u="none" strike="noStrike" spc="-100" dirty="0">
                <a:solidFill>
                  <a:srgbClr val="0C2F16"/>
                </a:solidFill>
                <a:ea typeface="BM DoHyeon"/>
              </a:rPr>
              <a:t>, </a:t>
            </a:r>
            <a:r>
              <a:rPr lang="ko-KR" altLang="en-US" sz="2800" b="0" i="0" u="none" strike="noStrike" spc="-100" dirty="0">
                <a:solidFill>
                  <a:srgbClr val="0C2F16"/>
                </a:solidFill>
                <a:ea typeface="BM DoHyeon"/>
              </a:rPr>
              <a:t>사용자가 마우스를 올리면 </a:t>
            </a:r>
            <a:r>
              <a:rPr lang="ko-KR" altLang="en-US" sz="2800" b="0" i="0" u="none" strike="noStrike" spc="-100" dirty="0" err="1">
                <a:solidFill>
                  <a:srgbClr val="0C2F16"/>
                </a:solidFill>
                <a:ea typeface="BM DoHyeon"/>
              </a:rPr>
              <a:t>오토슬라이드</a:t>
            </a:r>
            <a:r>
              <a:rPr lang="ko-KR" altLang="en-US" sz="2800" b="0" i="0" u="none" strike="noStrike" spc="-100" dirty="0">
                <a:solidFill>
                  <a:srgbClr val="0C2F16"/>
                </a:solidFill>
                <a:ea typeface="BM DoHyeon"/>
              </a:rPr>
              <a:t> 정지 함수 </a:t>
            </a:r>
            <a:r>
              <a:rPr lang="ko-KR" altLang="en-US" sz="2800" spc="-100" dirty="0">
                <a:solidFill>
                  <a:srgbClr val="0C2F16"/>
                </a:solidFill>
                <a:ea typeface="BM DoHyeon"/>
              </a:rPr>
              <a:t>호출 및 마우스 이탈 시 자동 슬라이드 시작 함수 호출</a:t>
            </a:r>
            <a:endParaRPr lang="ko-KR" sz="2800" b="0" i="0" u="none" strike="noStrike" spc="-100" dirty="0">
              <a:solidFill>
                <a:srgbClr val="0C2F16"/>
              </a:solidFill>
              <a:ea typeface="BM DoHyeon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069B7520-98EF-08B6-4532-82F061EAA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7926294"/>
            <a:ext cx="7467600" cy="2197100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A64207AE-AF43-D85B-9213-3A69A563A54D}"/>
              </a:ext>
            </a:extLst>
          </p:cNvPr>
          <p:cNvSpPr txBox="1"/>
          <p:nvPr/>
        </p:nvSpPr>
        <p:spPr>
          <a:xfrm>
            <a:off x="2011082" y="8777194"/>
            <a:ext cx="7137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sz="2800" b="0" i="0" u="none" strike="noStrike" spc="-100" dirty="0">
                <a:solidFill>
                  <a:srgbClr val="0C2F16"/>
                </a:solidFill>
                <a:ea typeface="BM DoHyeon"/>
              </a:rPr>
              <a:t>최적화</a:t>
            </a:r>
            <a:r>
              <a:rPr lang="en-US" sz="2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 dirty="0">
                <a:solidFill>
                  <a:srgbClr val="0C2F16"/>
                </a:solidFill>
                <a:ea typeface="BM DoHyeon"/>
              </a:rPr>
              <a:t>파트</a:t>
            </a:r>
            <a:r>
              <a:rPr lang="en-US" altLang="ko-KR" sz="2800" b="0" i="0" u="none" strike="noStrike" spc="-100" dirty="0">
                <a:solidFill>
                  <a:srgbClr val="0C2F16"/>
                </a:solidFill>
                <a:ea typeface="BM DoHyeon"/>
              </a:rPr>
              <a:t>, </a:t>
            </a:r>
            <a:r>
              <a:rPr lang="ko-KR" altLang="en-US" sz="2800" b="0" i="0" u="none" strike="noStrike" spc="-100" dirty="0">
                <a:solidFill>
                  <a:srgbClr val="0C2F16"/>
                </a:solidFill>
                <a:ea typeface="BM DoHyeon"/>
              </a:rPr>
              <a:t>웹페이지 크기 변화로 슬라이드가 깨지는 것을 방지하기 위해 </a:t>
            </a:r>
            <a:r>
              <a:rPr lang="en-US" altLang="ko-KR" sz="2800" b="0" i="0" u="none" strike="noStrike" spc="-100" dirty="0">
                <a:solidFill>
                  <a:srgbClr val="0C2F16"/>
                </a:solidFill>
                <a:ea typeface="BM DoHyeon"/>
              </a:rPr>
              <a:t>resize </a:t>
            </a:r>
            <a:r>
              <a:rPr lang="ko-KR" altLang="en-US" sz="2800" b="0" i="0" u="none" strike="noStrike" spc="-100" dirty="0">
                <a:solidFill>
                  <a:srgbClr val="0C2F16"/>
                </a:solidFill>
                <a:ea typeface="BM DoHyeon"/>
              </a:rPr>
              <a:t>이벤트로 슬라이드를 재설정</a:t>
            </a:r>
            <a:endParaRPr lang="ko-KR" sz="2800" b="0" i="0" u="none" strike="noStrike" spc="-100" dirty="0">
              <a:solidFill>
                <a:srgbClr val="0C2F16"/>
              </a:solidFill>
              <a:ea typeface="BM DoHye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77C11-BDDF-BED8-120A-6ABEB571E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EDDCDC9-B9C9-F229-21DD-3379BCDD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47E66789-86EC-3AA7-6ACD-5E7F02470646}"/>
              </a:ext>
            </a:extLst>
          </p:cNvPr>
          <p:cNvSpPr txBox="1"/>
          <p:nvPr/>
        </p:nvSpPr>
        <p:spPr>
          <a:xfrm rot="5400000">
            <a:off x="-2300736" y="6858000"/>
            <a:ext cx="5486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황예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지</a:t>
            </a:r>
            <a:r>
              <a:rPr lang="en-US" altLang="ko-KR" sz="2200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 / </a:t>
            </a:r>
            <a:r>
              <a:rPr lang="ko-KR" altLang="en-US" sz="2200" spc="-100" dirty="0" err="1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써브웨이</a:t>
            </a:r>
            <a:r>
              <a:rPr lang="ko-KR" altLang="en-US" sz="2200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 이용방법 </a:t>
            </a:r>
            <a:r>
              <a:rPr lang="en-US" altLang="ko-KR" sz="2200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(</a:t>
            </a:r>
            <a:r>
              <a:rPr lang="ko-KR" altLang="en-US" sz="2200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주문 </a:t>
            </a:r>
            <a:r>
              <a:rPr lang="en-US" altLang="ko-KR" sz="2200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TIP)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 </a:t>
            </a:r>
            <a:endParaRPr lang="ko-KR" sz="2200" b="0" i="0" u="none" strike="noStrike" spc="-100" dirty="0">
              <a:solidFill>
                <a:srgbClr val="72B98A">
                  <a:alpha val="87843"/>
                </a:srgbClr>
              </a:solidFill>
              <a:latin typeface="BM DoHyeon" panose="020B0600000101010101" charset="-127"/>
              <a:ea typeface="BM DoHyeon" panose="020B0600000101010101" charset="-127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C4CF30B-916F-6083-ECC5-3F67F1C36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5"/>
          <a:stretch/>
        </p:blipFill>
        <p:spPr>
          <a:xfrm>
            <a:off x="2209800" y="952500"/>
            <a:ext cx="15142642" cy="8534401"/>
          </a:xfrm>
          <a:prstGeom prst="rect">
            <a:avLst/>
          </a:prstGeom>
          <a:ln w="381000">
            <a:solidFill>
              <a:srgbClr val="8CE5D6"/>
            </a:solidFill>
          </a:ln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F31D850B-F0BF-41B2-38D4-EF52875B0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850" y="7378701"/>
            <a:ext cx="5562600" cy="1612900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4C8DA2A4-90A2-2D60-EE6F-E7817689B2CA}"/>
              </a:ext>
            </a:extLst>
          </p:cNvPr>
          <p:cNvSpPr txBox="1"/>
          <p:nvPr/>
        </p:nvSpPr>
        <p:spPr>
          <a:xfrm>
            <a:off x="3048000" y="7362190"/>
            <a:ext cx="5119561" cy="161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altLang="en-US" sz="2800" spc="-100" dirty="0">
                <a:solidFill>
                  <a:srgbClr val="0C2F16"/>
                </a:solidFill>
                <a:latin typeface="BM DoHyeon"/>
                <a:ea typeface="BM DoHyeon"/>
              </a:rPr>
              <a:t>스크롤을 내리면</a:t>
            </a:r>
            <a:br>
              <a:rPr lang="en-US" altLang="ko-KR" sz="2800" spc="-100" dirty="0">
                <a:solidFill>
                  <a:srgbClr val="0C2F16"/>
                </a:solidFill>
                <a:latin typeface="BM DoHyeon"/>
                <a:ea typeface="BM DoHyeon"/>
              </a:rPr>
            </a:br>
            <a:r>
              <a:rPr lang="ko-KR" altLang="en-US" sz="2800" spc="-100" dirty="0">
                <a:solidFill>
                  <a:srgbClr val="0C2F16"/>
                </a:solidFill>
                <a:latin typeface="BM DoHyeon"/>
                <a:ea typeface="BM DoHyeon"/>
              </a:rPr>
              <a:t>샌드위치 이미지 나타남</a:t>
            </a:r>
            <a:endParaRPr lang="en-US" sz="2800" b="0" i="0" u="none" strike="noStrike" spc="-100" dirty="0">
              <a:solidFill>
                <a:srgbClr val="0C2F16"/>
              </a:solidFill>
              <a:latin typeface="BM DoHyeon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A66CF08-5287-4659-77E3-509E15B3C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7F3EC03-C9CF-A0AB-ED6B-08B963FD428E}"/>
              </a:ext>
            </a:extLst>
          </p:cNvPr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altLang="en-US" sz="2000" spc="-100" dirty="0">
                <a:solidFill>
                  <a:srgbClr val="193D25"/>
                </a:solidFill>
                <a:ea typeface="BM DoHyeon"/>
              </a:rPr>
              <a:t>페이지 소개</a:t>
            </a:r>
            <a:endParaRPr lang="ko-KR" sz="2000" b="0" i="0" u="none" strike="noStrike" spc="-100" dirty="0">
              <a:solidFill>
                <a:srgbClr val="193D25"/>
              </a:solidFill>
              <a:ea typeface="BM DoHyeon"/>
            </a:endParaRPr>
          </a:p>
        </p:txBody>
      </p:sp>
    </p:spTree>
    <p:extLst>
      <p:ext uri="{BB962C8B-B14F-4D97-AF65-F5344CB8AC3E}">
        <p14:creationId xmlns:p14="http://schemas.microsoft.com/office/powerpoint/2010/main" val="4031672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2D39F-9350-DB04-C2D7-6D465D1A1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435913-2A9D-7F12-1038-C69AF328D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EC339DCA-BC38-E0D4-D5B3-4946041C1129}"/>
              </a:ext>
            </a:extLst>
          </p:cNvPr>
          <p:cNvSpPr txBox="1"/>
          <p:nvPr/>
        </p:nvSpPr>
        <p:spPr>
          <a:xfrm rot="5400000">
            <a:off x="-2748376" y="6588857"/>
            <a:ext cx="6014914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94619"/>
              </a:lnSpc>
            </a:pPr>
            <a:r>
              <a:rPr lang="ko-KR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황예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지</a:t>
            </a:r>
            <a:r>
              <a:rPr lang="en-US" altLang="ko-KR" sz="2200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 / </a:t>
            </a:r>
            <a:r>
              <a:rPr lang="ko-KR" altLang="en-US" sz="2200" spc="-100" dirty="0" err="1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써브웨이</a:t>
            </a:r>
            <a:r>
              <a:rPr lang="ko-KR" altLang="en-US" sz="2200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 이용방법 </a:t>
            </a:r>
            <a:r>
              <a:rPr lang="en-US" altLang="ko-KR" sz="2200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(</a:t>
            </a:r>
            <a:r>
              <a:rPr lang="ko-KR" altLang="en-US" sz="2200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주문 </a:t>
            </a:r>
            <a:r>
              <a:rPr lang="en-US" altLang="ko-KR" sz="2200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TIP)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 </a:t>
            </a:r>
            <a:endParaRPr lang="ko-KR" altLang="ko-KR" sz="2200" b="0" i="0" u="none" strike="noStrike" spc="-100" dirty="0">
              <a:solidFill>
                <a:srgbClr val="72B98A">
                  <a:alpha val="87843"/>
                </a:srgbClr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r">
              <a:lnSpc>
                <a:spcPct val="94619"/>
              </a:lnSpc>
            </a:pP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 </a:t>
            </a:r>
            <a:endParaRPr lang="ko-KR" sz="2200" b="0" i="0" u="none" strike="noStrike" spc="-100" dirty="0">
              <a:solidFill>
                <a:srgbClr val="72B98A">
                  <a:alpha val="87843"/>
                </a:srgbClr>
              </a:solidFill>
              <a:ea typeface="BM DoHyeon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1824309-3FDA-52F7-24AF-65D3ADCE1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5220" y="-7620"/>
            <a:ext cx="7315200" cy="4973234"/>
          </a:xfrm>
          <a:prstGeom prst="rect">
            <a:avLst/>
          </a:prstGeom>
          <a:ln w="317500">
            <a:solidFill>
              <a:srgbClr val="8CE5D6"/>
            </a:solidFill>
          </a:ln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B5DFD0B1-6B2D-0129-E16E-628AF0D1B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00" y="5461959"/>
            <a:ext cx="7589520" cy="4513407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3D5E7D8E-0306-E252-154F-16CEC49B270B}"/>
              </a:ext>
            </a:extLst>
          </p:cNvPr>
          <p:cNvSpPr txBox="1"/>
          <p:nvPr/>
        </p:nvSpPr>
        <p:spPr>
          <a:xfrm>
            <a:off x="1635981" y="5913882"/>
            <a:ext cx="7060558" cy="39486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altLang="en-US" sz="2400" spc="-100" dirty="0">
                <a:solidFill>
                  <a:srgbClr val="0C2F16"/>
                </a:solidFill>
                <a:latin typeface="BM DoHyeon"/>
                <a:ea typeface="BM DoHyeon"/>
              </a:rPr>
              <a:t>스크롤의 위치가 일정구간에 왔을 때</a:t>
            </a:r>
            <a:r>
              <a:rPr lang="en-US" altLang="ko-KR" sz="2400" spc="-100" dirty="0">
                <a:solidFill>
                  <a:srgbClr val="0C2F16"/>
                </a:solidFill>
                <a:latin typeface="BM DoHyeon"/>
                <a:ea typeface="BM DoHyeon"/>
              </a:rPr>
              <a:t>, </a:t>
            </a:r>
          </a:p>
          <a:p>
            <a:pPr lvl="0" algn="ctr">
              <a:lnSpc>
                <a:spcPct val="126160"/>
              </a:lnSpc>
            </a:pPr>
            <a:r>
              <a:rPr lang="ko-KR" altLang="en-US" sz="2400" spc="-100" dirty="0">
                <a:solidFill>
                  <a:srgbClr val="0C2F16"/>
                </a:solidFill>
                <a:latin typeface="BM DoHyeon"/>
                <a:ea typeface="BM DoHyeon"/>
              </a:rPr>
              <a:t>샌드위치가 옆에서 나타나는 함수</a:t>
            </a:r>
            <a:endParaRPr lang="en-US" altLang="ko-KR" sz="2400" spc="-100" dirty="0">
              <a:solidFill>
                <a:srgbClr val="0C2F16"/>
              </a:solidFill>
              <a:latin typeface="BM DoHyeon"/>
              <a:ea typeface="BM DoHyeon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400" spc="-100" dirty="0">
                <a:solidFill>
                  <a:srgbClr val="0C2F16"/>
                </a:solidFill>
                <a:latin typeface="BM DoHyeon"/>
                <a:ea typeface="BM DoHyeon"/>
              </a:rPr>
              <a:t>샌드위치 </a:t>
            </a:r>
            <a:r>
              <a:rPr lang="en-US" altLang="ko-KR" sz="2400" spc="-100" dirty="0">
                <a:solidFill>
                  <a:srgbClr val="0C2F16"/>
                </a:solidFill>
                <a:latin typeface="BM DoHyeon"/>
                <a:ea typeface="BM DoHyeon"/>
              </a:rPr>
              <a:t>3</a:t>
            </a:r>
            <a:r>
              <a:rPr lang="ko-KR" altLang="en-US" sz="2400" spc="-100" dirty="0">
                <a:solidFill>
                  <a:srgbClr val="0C2F16"/>
                </a:solidFill>
                <a:latin typeface="BM DoHyeon"/>
                <a:ea typeface="BM DoHyeon"/>
              </a:rPr>
              <a:t>개 이미지를 </a:t>
            </a:r>
            <a:r>
              <a:rPr lang="en-US" altLang="ko-KR" sz="2400" spc="-100" dirty="0">
                <a:solidFill>
                  <a:srgbClr val="0C2F16"/>
                </a:solidFill>
                <a:latin typeface="BM DoHyeon"/>
                <a:ea typeface="BM DoHyeon"/>
              </a:rPr>
              <a:t>opacity: 0, </a:t>
            </a:r>
            <a:r>
              <a:rPr lang="ko-KR" altLang="en-US" sz="2400" spc="-100" dirty="0">
                <a:solidFill>
                  <a:srgbClr val="0C2F16"/>
                </a:solidFill>
                <a:latin typeface="BM DoHyeon"/>
                <a:ea typeface="BM DoHyeon"/>
              </a:rPr>
              <a:t>원래 위치보다 오른쪽으로 </a:t>
            </a:r>
            <a:r>
              <a:rPr lang="en-US" altLang="ko-KR" sz="2400" spc="-100" dirty="0" err="1">
                <a:solidFill>
                  <a:srgbClr val="0C2F16"/>
                </a:solidFill>
                <a:latin typeface="BM DoHyeon"/>
                <a:ea typeface="BM DoHyeon"/>
              </a:rPr>
              <a:t>transformX</a:t>
            </a:r>
            <a:r>
              <a:rPr lang="en-US" altLang="ko-KR" sz="2400" spc="-100" dirty="0">
                <a:solidFill>
                  <a:srgbClr val="0C2F16"/>
                </a:solidFill>
                <a:latin typeface="BM DoHyeon"/>
                <a:ea typeface="BM DoHyeon"/>
              </a:rPr>
              <a:t>(20%) </a:t>
            </a:r>
            <a:r>
              <a:rPr lang="ko-KR" altLang="en-US" sz="2400" spc="-100" dirty="0">
                <a:solidFill>
                  <a:srgbClr val="0C2F16"/>
                </a:solidFill>
                <a:latin typeface="BM DoHyeon"/>
                <a:ea typeface="BM DoHyeon"/>
              </a:rPr>
              <a:t>설정</a:t>
            </a:r>
            <a:endParaRPr lang="en-US" altLang="ko-KR" sz="2400" spc="-100" dirty="0">
              <a:solidFill>
                <a:srgbClr val="0C2F16"/>
              </a:solidFill>
              <a:latin typeface="BM DoHyeon"/>
              <a:ea typeface="BM DoHyeon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400" spc="-100" dirty="0">
                <a:solidFill>
                  <a:srgbClr val="0C2F16"/>
                </a:solidFill>
                <a:latin typeface="BM DoHyeon"/>
                <a:ea typeface="BM DoHyeon"/>
              </a:rPr>
              <a:t>스크롤 위치가 각각 </a:t>
            </a:r>
            <a:r>
              <a:rPr lang="en-US" altLang="ko-KR" sz="2400" spc="-100" dirty="0">
                <a:solidFill>
                  <a:srgbClr val="0C2F16"/>
                </a:solidFill>
                <a:latin typeface="BM DoHyeon"/>
                <a:ea typeface="BM DoHyeon"/>
              </a:rPr>
              <a:t>0, 650, 1400</a:t>
            </a:r>
            <a:r>
              <a:rPr lang="ko-KR" altLang="en-US" sz="2400" spc="-100" dirty="0">
                <a:solidFill>
                  <a:srgbClr val="0C2F16"/>
                </a:solidFill>
                <a:latin typeface="BM DoHyeon"/>
                <a:ea typeface="BM DoHyeon"/>
              </a:rPr>
              <a:t>보다 커지면 </a:t>
            </a:r>
            <a:endParaRPr lang="en-US" altLang="ko-KR" sz="2400" spc="-100" dirty="0">
              <a:solidFill>
                <a:srgbClr val="0C2F16"/>
              </a:solidFill>
              <a:latin typeface="BM DoHyeon"/>
              <a:ea typeface="BM DoHyeon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400" spc="-100" dirty="0">
                <a:solidFill>
                  <a:srgbClr val="0C2F16"/>
                </a:solidFill>
                <a:latin typeface="BM DoHyeon"/>
                <a:ea typeface="BM DoHyeon"/>
              </a:rPr>
              <a:t>이미지가 나타나게 </a:t>
            </a:r>
            <a:r>
              <a:rPr lang="en-US" altLang="ko-KR" sz="2400" spc="-100" dirty="0">
                <a:solidFill>
                  <a:srgbClr val="0C2F16"/>
                </a:solidFill>
                <a:latin typeface="BM DoHyeon"/>
                <a:ea typeface="BM DoHyeon"/>
              </a:rPr>
              <a:t>opacity:1,</a:t>
            </a:r>
          </a:p>
          <a:p>
            <a:pPr lvl="0" algn="ctr">
              <a:lnSpc>
                <a:spcPct val="126160"/>
              </a:lnSpc>
            </a:pPr>
            <a:r>
              <a:rPr lang="en-US" altLang="ko-KR" sz="2400" spc="-100" dirty="0" err="1">
                <a:solidFill>
                  <a:srgbClr val="0C2F16"/>
                </a:solidFill>
                <a:latin typeface="BM DoHyeon"/>
                <a:ea typeface="BM DoHyeon"/>
              </a:rPr>
              <a:t>transformX</a:t>
            </a:r>
            <a:r>
              <a:rPr lang="en-US" altLang="ko-KR" sz="2400" spc="-100" dirty="0">
                <a:solidFill>
                  <a:srgbClr val="0C2F16"/>
                </a:solidFill>
                <a:latin typeface="BM DoHyeon"/>
                <a:ea typeface="BM DoHyeon"/>
              </a:rPr>
              <a:t>(0) </a:t>
            </a:r>
            <a:r>
              <a:rPr lang="ko-KR" altLang="en-US" sz="2400" spc="-100" dirty="0">
                <a:solidFill>
                  <a:srgbClr val="0C2F16"/>
                </a:solidFill>
                <a:latin typeface="BM DoHyeon"/>
                <a:ea typeface="BM DoHyeon"/>
              </a:rPr>
              <a:t>설정하여</a:t>
            </a:r>
            <a:endParaRPr lang="en-US" altLang="ko-KR" sz="2400" spc="-100" dirty="0">
              <a:solidFill>
                <a:srgbClr val="0C2F16"/>
              </a:solidFill>
              <a:latin typeface="BM DoHyeon"/>
              <a:ea typeface="BM DoHyeon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400" spc="-100" dirty="0">
                <a:solidFill>
                  <a:srgbClr val="0C2F16"/>
                </a:solidFill>
                <a:latin typeface="BM DoHyeon"/>
                <a:ea typeface="BM DoHyeon"/>
              </a:rPr>
              <a:t>옆에서 밀리면서 나타나는 듯한 효과 적용</a:t>
            </a:r>
          </a:p>
          <a:p>
            <a:pPr lvl="0" algn="ctr">
              <a:lnSpc>
                <a:spcPct val="126160"/>
              </a:lnSpc>
            </a:pPr>
            <a:endParaRPr lang="ko-KR" altLang="en-US" sz="2400" spc="-100" dirty="0">
              <a:solidFill>
                <a:srgbClr val="0C2F16"/>
              </a:solidFill>
              <a:latin typeface="BM DoHyeon"/>
              <a:ea typeface="BM DoHyeon"/>
            </a:endParaRPr>
          </a:p>
        </p:txBody>
      </p:sp>
      <p:pic>
        <p:nvPicPr>
          <p:cNvPr id="26" name="Picture 11">
            <a:extLst>
              <a:ext uri="{FF2B5EF4-FFF2-40B4-BE49-F238E27FC236}">
                <a16:creationId xmlns:a16="http://schemas.microsoft.com/office/drawing/2014/main" id="{B30B61F5-3F6B-899D-2237-62AE6AD4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8356750"/>
            <a:ext cx="7315201" cy="1866138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3F57A403-83A6-B86D-131B-A5FF49B3E118}"/>
              </a:ext>
            </a:extLst>
          </p:cNvPr>
          <p:cNvSpPr txBox="1"/>
          <p:nvPr/>
        </p:nvSpPr>
        <p:spPr>
          <a:xfrm>
            <a:off x="10566721" y="8550164"/>
            <a:ext cx="7060558" cy="147930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altLang="en-US" sz="2800" spc="-100" dirty="0">
                <a:solidFill>
                  <a:srgbClr val="0C2F16"/>
                </a:solidFill>
                <a:latin typeface="BM DoHyeon"/>
                <a:ea typeface="BM DoHyeon"/>
              </a:rPr>
              <a:t>첫번째 샌드위치는 </a:t>
            </a:r>
            <a:r>
              <a:rPr lang="en-US" altLang="ko-KR" sz="2800" spc="-100" dirty="0" err="1">
                <a:solidFill>
                  <a:srgbClr val="0C2F16"/>
                </a:solidFill>
                <a:latin typeface="BM DoHyeon"/>
                <a:ea typeface="BM DoHyeon"/>
              </a:rPr>
              <a:t>DOMContentLoaded</a:t>
            </a:r>
            <a:r>
              <a:rPr lang="en-US" altLang="ko-KR" sz="2800" spc="-100" dirty="0">
                <a:solidFill>
                  <a:srgbClr val="0C2F16"/>
                </a:solidFill>
                <a:latin typeface="BM DoHyeon"/>
                <a:ea typeface="BM DoHyeon"/>
              </a:rPr>
              <a:t> </a:t>
            </a:r>
            <a:r>
              <a:rPr lang="ko-KR" altLang="en-US" sz="2800" spc="-100" dirty="0">
                <a:solidFill>
                  <a:srgbClr val="0C2F16"/>
                </a:solidFill>
                <a:latin typeface="BM DoHyeon"/>
                <a:ea typeface="BM DoHyeon"/>
              </a:rPr>
              <a:t>이벤트를 적용하여 스크롤을 움직이지 않고도 페이지가 로드됨과 동시에 효과가 나타나도록 </a:t>
            </a:r>
            <a:endParaRPr lang="en-US" sz="2800" b="0" i="0" u="none" strike="noStrike" spc="-100" dirty="0">
              <a:solidFill>
                <a:srgbClr val="0C2F16"/>
              </a:solidFill>
              <a:latin typeface="BM DoHyeon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7DA4CF7-596C-EDFD-8710-E14AE63FE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1643" y="-7620"/>
            <a:ext cx="7292399" cy="4973234"/>
          </a:xfrm>
          <a:prstGeom prst="rect">
            <a:avLst/>
          </a:prstGeom>
          <a:ln w="327025">
            <a:solidFill>
              <a:srgbClr val="8CE5D6"/>
            </a:solidFill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6F6406F-2F78-1F95-D184-410E177FA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69920" y="571500"/>
            <a:ext cx="2946400" cy="5842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A8ECB82-5BAF-B56D-6199-F243AB499611}"/>
              </a:ext>
            </a:extLst>
          </p:cNvPr>
          <p:cNvSpPr txBox="1"/>
          <p:nvPr/>
        </p:nvSpPr>
        <p:spPr>
          <a:xfrm>
            <a:off x="16060420" y="6858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altLang="en-US" sz="2000" b="0" i="0" u="none" strike="noStrike" spc="-100" dirty="0">
                <a:solidFill>
                  <a:srgbClr val="193D25"/>
                </a:solidFill>
                <a:ea typeface="BM DoHyeon"/>
              </a:rPr>
              <a:t>코드 </a:t>
            </a:r>
            <a:r>
              <a:rPr lang="ko-KR" sz="2000" b="0" i="0" u="none" strike="noStrike" spc="-100" dirty="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57F90CE0-FC63-DA66-B24A-E3E6F6C2A3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60"/>
          <a:stretch/>
        </p:blipFill>
        <p:spPr>
          <a:xfrm>
            <a:off x="9686664" y="5906262"/>
            <a:ext cx="8342255" cy="2128144"/>
          </a:xfrm>
          <a:prstGeom prst="rect">
            <a:avLst/>
          </a:prstGeom>
          <a:ln w="317500">
            <a:solidFill>
              <a:srgbClr val="8CE5D6"/>
            </a:solidFill>
          </a:ln>
        </p:spPr>
      </p:pic>
    </p:spTree>
    <p:extLst>
      <p:ext uri="{BB962C8B-B14F-4D97-AF65-F5344CB8AC3E}">
        <p14:creationId xmlns:p14="http://schemas.microsoft.com/office/powerpoint/2010/main" val="1460813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94619"/>
              </a:lnSpc>
            </a:pPr>
            <a:r>
              <a:rPr lang="ko-KR" altLang="ko-KR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임형택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 / </a:t>
            </a:r>
            <a:r>
              <a:rPr lang="ko-KR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단체메뉴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 </a:t>
            </a:r>
            <a:r>
              <a:rPr lang="ko-KR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이용방법</a:t>
            </a:r>
            <a:endParaRPr lang="ko-KR" altLang="en-US" sz="2200" b="0" i="0" u="none" strike="noStrike" spc="-100" dirty="0">
              <a:solidFill>
                <a:srgbClr val="72B98A">
                  <a:alpha val="87843"/>
                </a:srgbClr>
              </a:solidFill>
              <a:ea typeface="BM DoHyeon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6781800"/>
            <a:ext cx="14033500" cy="350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0"/>
            <a:ext cx="14033500" cy="3505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altLang="en-US" sz="2000" spc="-100" dirty="0">
                <a:solidFill>
                  <a:srgbClr val="193D25"/>
                </a:solidFill>
                <a:ea typeface="BM DoHyeon"/>
              </a:rPr>
              <a:t>구현 페이지</a:t>
            </a:r>
            <a:endParaRPr lang="ko-KR" sz="2000" b="0" i="0" u="none" strike="noStrike" spc="-100" dirty="0">
              <a:solidFill>
                <a:srgbClr val="193D25"/>
              </a:solidFill>
              <a:ea typeface="BM DoHyeon"/>
            </a:endParaRP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092" y="3376246"/>
            <a:ext cx="14033500" cy="350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1" y="3600450"/>
            <a:ext cx="13385798" cy="3086100"/>
          </a:xfrm>
          <a:prstGeom prst="roundRect">
            <a:avLst>
              <a:gd name="adj" fmla="val 10647"/>
            </a:avLst>
          </a:prstGeom>
          <a:ln w="0">
            <a:solidFill>
              <a:srgbClr val="8CE5D6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59" y="7041173"/>
            <a:ext cx="13362352" cy="2986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임형택</a:t>
            </a:r>
            <a:r>
              <a:rPr 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 / </a:t>
            </a:r>
            <a:r>
              <a:rPr 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단체메뉴</a:t>
            </a:r>
            <a:r>
              <a:rPr 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 </a:t>
            </a:r>
            <a:r>
              <a:rPr 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이용방법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0"/>
            <a:ext cx="7327900" cy="1021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900" y="0"/>
            <a:ext cx="7327900" cy="10210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영역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100" y="7442200"/>
            <a:ext cx="8051800" cy="1104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-5067300" y="4445000"/>
            <a:ext cx="11125200" cy="1104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황예지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,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정연수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,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최하은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0" y="-2451100"/>
            <a:ext cx="16344900" cy="1779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5400000">
            <a:off x="9639300" y="2552700"/>
            <a:ext cx="2133600" cy="43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5400000">
            <a:off x="8902700" y="2844800"/>
            <a:ext cx="15494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2349500"/>
            <a:ext cx="21463000" cy="12255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134100" y="7607300"/>
            <a:ext cx="7061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3800" b="0" i="0" u="none" strike="noStrike" spc="-200" dirty="0">
                <a:solidFill>
                  <a:srgbClr val="0C2F16"/>
                </a:solidFill>
                <a:ea typeface="BM DoHyeon"/>
              </a:rPr>
              <a:t>헤더</a:t>
            </a:r>
            <a:r>
              <a:rPr lang="en-US" sz="3800" b="0" i="0" u="none" strike="noStrike" spc="-200" dirty="0">
                <a:solidFill>
                  <a:srgbClr val="0C2F16"/>
                </a:solidFill>
                <a:latin typeface="BM DoHyeon"/>
              </a:rPr>
              <a:t> / </a:t>
            </a:r>
            <a:r>
              <a:rPr lang="ko-KR" sz="3800" b="0" i="0" u="none" strike="noStrike" spc="-200" dirty="0">
                <a:solidFill>
                  <a:srgbClr val="0C2F16"/>
                </a:solidFill>
                <a:ea typeface="BM DoHyeon"/>
              </a:rPr>
              <a:t>메인</a:t>
            </a:r>
            <a:r>
              <a:rPr lang="en-US" sz="3800" b="0" i="0" u="none" strike="noStrike" spc="-200" dirty="0">
                <a:solidFill>
                  <a:srgbClr val="0C2F16"/>
                </a:solidFill>
                <a:latin typeface="BM DoHyeon"/>
              </a:rPr>
              <a:t> / </a:t>
            </a:r>
            <a:r>
              <a:rPr lang="ko-KR" altLang="en-US" sz="3800" b="0" i="0" u="none" strike="noStrike" spc="-200" dirty="0" err="1">
                <a:solidFill>
                  <a:srgbClr val="0C2F16"/>
                </a:solidFill>
                <a:ea typeface="BM DoHyeon"/>
              </a:rPr>
              <a:t>퀵</a:t>
            </a:r>
            <a:r>
              <a:rPr lang="ko-KR" altLang="en-US" sz="3800" b="0" i="0" u="none" strike="noStrike" spc="-200" dirty="0">
                <a:solidFill>
                  <a:srgbClr val="0C2F16"/>
                </a:solidFill>
                <a:ea typeface="BM DoHyeon"/>
              </a:rPr>
              <a:t> 메뉴 </a:t>
            </a:r>
            <a:r>
              <a:rPr lang="en-US" altLang="ko-KR" sz="3800" b="0" i="0" u="none" strike="noStrike" spc="-200" dirty="0">
                <a:solidFill>
                  <a:srgbClr val="0C2F16"/>
                </a:solidFill>
                <a:latin typeface="BM DoHyeon"/>
              </a:rPr>
              <a:t>/ </a:t>
            </a:r>
            <a:r>
              <a:rPr lang="ko-KR" altLang="en-US" sz="3800" b="0" i="0" u="none" strike="noStrike" spc="-200" dirty="0" err="1">
                <a:solidFill>
                  <a:srgbClr val="0C2F16"/>
                </a:solidFill>
                <a:ea typeface="BM DoHyeon"/>
              </a:rPr>
              <a:t>푸</a:t>
            </a:r>
            <a:r>
              <a:rPr lang="ko-KR" sz="3800" b="0" i="0" u="none" strike="noStrike" spc="-200" dirty="0" err="1">
                <a:solidFill>
                  <a:srgbClr val="0C2F16"/>
                </a:solidFill>
                <a:ea typeface="BM DoHyeon"/>
              </a:rPr>
              <a:t>터</a:t>
            </a:r>
            <a:endParaRPr lang="ko-KR" sz="3800" b="0" i="0" u="none" strike="noStrike" spc="-200" dirty="0">
              <a:solidFill>
                <a:srgbClr val="0C2F16"/>
              </a:solidFill>
              <a:ea typeface="BM DoHyeon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540000">
            <a:off x="14859000" y="6781800"/>
            <a:ext cx="584200" cy="16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40000">
            <a:off x="14909800" y="6858000"/>
            <a:ext cx="736600" cy="16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880000">
            <a:off x="3530600" y="4800600"/>
            <a:ext cx="647700" cy="914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64900" y="2019300"/>
            <a:ext cx="4953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>
            <a:alphaModFix amt="23000"/>
          </a:blip>
          <a:stretch>
            <a:fillRect/>
          </a:stretch>
        </p:blipFill>
        <p:spPr>
          <a:xfrm>
            <a:off x="7391400" y="3619500"/>
            <a:ext cx="304800" cy="44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2880000">
            <a:off x="7162800" y="1282700"/>
            <a:ext cx="13208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altLang="en-US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임형택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/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 </a:t>
            </a:r>
            <a:r>
              <a:rPr lang="ko-KR" altLang="en-US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단체매뉴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이용방법</a:t>
            </a:r>
            <a:endParaRPr lang="ko-KR" sz="2200" b="0" i="0" u="none" strike="noStrike" spc="-100" dirty="0">
              <a:solidFill>
                <a:srgbClr val="72B98A">
                  <a:alpha val="87843"/>
                </a:srgbClr>
              </a:solidFill>
              <a:ea typeface="BM DoHyeon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0"/>
            <a:ext cx="8763000" cy="662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6629400"/>
            <a:ext cx="8750300" cy="3657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3300" y="838200"/>
            <a:ext cx="8394700" cy="715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0600" y="7988300"/>
            <a:ext cx="8407400" cy="2247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영역별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00" y="7010400"/>
            <a:ext cx="8674100" cy="354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endParaRPr lang="en-US" sz="2800" b="0" i="0" u="none" strike="noStrike" spc="-100" dirty="0">
              <a:solidFill>
                <a:srgbClr val="0C2F16"/>
              </a:solidFill>
              <a:latin typeface="BM DoHyeon"/>
            </a:endParaRPr>
          </a:p>
          <a:p>
            <a:pPr lvl="0" algn="ctr">
              <a:lnSpc>
                <a:spcPct val="126160"/>
              </a:lnSpc>
            </a:pPr>
            <a:endParaRPr lang="en-US" sz="2800" spc="-100" dirty="0">
              <a:solidFill>
                <a:srgbClr val="0C2F16"/>
              </a:solidFill>
              <a:latin typeface="BM DoHyeon"/>
            </a:endParaRPr>
          </a:p>
          <a:p>
            <a:pPr lvl="0" algn="ctr">
              <a:lnSpc>
                <a:spcPct val="126160"/>
              </a:lnSpc>
            </a:pPr>
            <a:endParaRPr lang="en-US" sz="2800" b="0" i="0" u="none" strike="noStrike" spc="-100" dirty="0">
              <a:solidFill>
                <a:srgbClr val="0C2F16"/>
              </a:solidFill>
              <a:latin typeface="BM DoHyeon"/>
            </a:endParaRPr>
          </a:p>
          <a:p>
            <a:pPr lvl="0" algn="ctr">
              <a:lnSpc>
                <a:spcPct val="126160"/>
              </a:lnSpc>
            </a:pPr>
            <a:endParaRPr lang="en-US" sz="2800" spc="-100" dirty="0">
              <a:solidFill>
                <a:srgbClr val="0C2F16"/>
              </a:solidFill>
              <a:latin typeface="BM DoHyeon"/>
            </a:endParaRPr>
          </a:p>
          <a:p>
            <a:pPr lvl="0" algn="ctr">
              <a:lnSpc>
                <a:spcPct val="126160"/>
              </a:lnSpc>
            </a:pPr>
            <a:endParaRPr lang="en-US" sz="2800" b="0" i="0" u="none" strike="noStrike" spc="-100" dirty="0">
              <a:solidFill>
                <a:srgbClr val="0C2F16"/>
              </a:solidFill>
              <a:latin typeface="BM DoHyeon"/>
            </a:endParaRPr>
          </a:p>
          <a:p>
            <a:pPr lvl="0" algn="ctr">
              <a:lnSpc>
                <a:spcPct val="126160"/>
              </a:lnSpc>
            </a:pPr>
            <a:r>
              <a:rPr lang="en-US" sz="2800" b="0" i="0" u="none" strike="noStrike" spc="-100" dirty="0">
                <a:solidFill>
                  <a:srgbClr val="0C2F16"/>
                </a:solidFill>
                <a:latin typeface="BM DoHyeon"/>
              </a:rPr>
              <a:t>next</a:t>
            </a:r>
            <a:r>
              <a:rPr lang="ko-KR" sz="2800" b="0" i="0" u="none" strike="noStrike" spc="-100" dirty="0">
                <a:solidFill>
                  <a:srgbClr val="0C2F16"/>
                </a:solidFill>
                <a:ea typeface="BM DoHyeon"/>
              </a:rPr>
              <a:t>버튼과</a:t>
            </a:r>
            <a:r>
              <a:rPr lang="en-US" sz="2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en-US" sz="2800" b="0" i="0" u="none" strike="noStrike" spc="-100" dirty="0" err="1">
                <a:solidFill>
                  <a:srgbClr val="0C2F16"/>
                </a:solidFill>
                <a:latin typeface="BM DoHyeon"/>
              </a:rPr>
              <a:t>prev</a:t>
            </a:r>
            <a:r>
              <a:rPr lang="ko-KR" sz="2800" b="0" i="0" u="none" strike="noStrike" spc="-100" dirty="0">
                <a:solidFill>
                  <a:srgbClr val="0C2F16"/>
                </a:solidFill>
                <a:ea typeface="BM DoHyeon"/>
              </a:rPr>
              <a:t>버튼에</a:t>
            </a:r>
            <a:r>
              <a:rPr lang="en-US" sz="2800" b="0" i="0" u="none" strike="noStrike" spc="-100" dirty="0">
                <a:solidFill>
                  <a:srgbClr val="0C2F16"/>
                </a:solidFill>
                <a:latin typeface="BM DoHyeon"/>
              </a:rPr>
              <a:t> onclick </a:t>
            </a:r>
            <a:r>
              <a:rPr lang="ko-KR" sz="2800" b="0" i="0" u="none" strike="noStrike" spc="-100" dirty="0">
                <a:solidFill>
                  <a:srgbClr val="0C2F16"/>
                </a:solidFill>
                <a:ea typeface="BM DoHyeon"/>
              </a:rPr>
              <a:t>이벤트</a:t>
            </a:r>
            <a:r>
              <a:rPr lang="en-US" sz="2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 dirty="0">
                <a:solidFill>
                  <a:srgbClr val="0C2F16"/>
                </a:solidFill>
                <a:ea typeface="BM DoHyeon"/>
              </a:rPr>
              <a:t>추가</a:t>
            </a:r>
          </a:p>
          <a:p>
            <a:pPr lvl="0" algn="ctr">
              <a:lnSpc>
                <a:spcPct val="126160"/>
              </a:lnSpc>
            </a:pPr>
            <a:r>
              <a:rPr lang="en-US" sz="2800" b="0" i="0" u="none" strike="noStrike" spc="-100" dirty="0">
                <a:solidFill>
                  <a:srgbClr val="0C2F16"/>
                </a:solidFill>
                <a:latin typeface="BM DoHyeon"/>
              </a:rPr>
              <a:t>pager </a:t>
            </a:r>
            <a:r>
              <a:rPr lang="ko-KR" sz="2800" b="0" i="0" u="none" strike="noStrike" spc="-100" dirty="0">
                <a:solidFill>
                  <a:srgbClr val="0C2F16"/>
                </a:solidFill>
                <a:ea typeface="BM DoHyeon"/>
              </a:rPr>
              <a:t>버튼에</a:t>
            </a:r>
            <a:r>
              <a:rPr lang="en-US" sz="2800" b="0" i="0" u="none" strike="noStrike" spc="-100" dirty="0">
                <a:solidFill>
                  <a:srgbClr val="0C2F16"/>
                </a:solidFill>
                <a:latin typeface="BM DoHyeon"/>
              </a:rPr>
              <a:t> onclick </a:t>
            </a:r>
            <a:r>
              <a:rPr lang="ko-KR" sz="2800" b="0" i="0" u="none" strike="noStrike" spc="-100" dirty="0">
                <a:solidFill>
                  <a:srgbClr val="0C2F16"/>
                </a:solidFill>
                <a:ea typeface="BM DoHyeon"/>
              </a:rPr>
              <a:t>이벤트</a:t>
            </a:r>
            <a:r>
              <a:rPr lang="en-US" sz="2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 dirty="0">
                <a:solidFill>
                  <a:srgbClr val="0C2F16"/>
                </a:solidFill>
                <a:ea typeface="BM DoHyeon"/>
              </a:rPr>
              <a:t>추가</a:t>
            </a:r>
          </a:p>
          <a:p>
            <a:pPr lvl="0" algn="ctr">
              <a:lnSpc>
                <a:spcPct val="126160"/>
              </a:lnSpc>
            </a:pPr>
            <a:r>
              <a:rPr lang="ko-KR" sz="2800" b="0" i="0" u="none" strike="noStrike" spc="-100" dirty="0">
                <a:solidFill>
                  <a:srgbClr val="0C2F16"/>
                </a:solidFill>
                <a:ea typeface="BM DoHyeon"/>
              </a:rPr>
              <a:t>하단부는</a:t>
            </a:r>
            <a:r>
              <a:rPr lang="en-US" sz="2800" b="0" i="0" u="none" strike="noStrike" spc="-100" dirty="0">
                <a:solidFill>
                  <a:srgbClr val="0C2F16"/>
                </a:solidFill>
                <a:latin typeface="BM DoHyeon"/>
              </a:rPr>
              <a:t> &lt;</a:t>
            </a:r>
            <a:r>
              <a:rPr lang="en-US" sz="2800" b="0" i="0" u="none" strike="noStrike" spc="-100" dirty="0" err="1">
                <a:solidFill>
                  <a:srgbClr val="0C2F16"/>
                </a:solidFill>
                <a:latin typeface="BM DoHyeon"/>
              </a:rPr>
              <a:t>ol</a:t>
            </a:r>
            <a:r>
              <a:rPr lang="en-US" sz="2800" b="0" i="0" u="none" strike="noStrike" spc="-100" dirty="0">
                <a:solidFill>
                  <a:srgbClr val="0C2F16"/>
                </a:solidFill>
                <a:latin typeface="BM DoHyeon"/>
              </a:rPr>
              <a:t>&gt;&lt;li&gt;</a:t>
            </a:r>
            <a:r>
              <a:rPr lang="ko-KR" sz="2800" b="0" i="0" u="none" strike="noStrike" spc="-100" dirty="0">
                <a:solidFill>
                  <a:srgbClr val="0C2F16"/>
                </a:solidFill>
                <a:ea typeface="BM DoHyeon"/>
              </a:rPr>
              <a:t>로</a:t>
            </a:r>
            <a:r>
              <a:rPr lang="en-US" sz="2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 dirty="0">
                <a:solidFill>
                  <a:srgbClr val="0C2F16"/>
                </a:solidFill>
                <a:ea typeface="BM DoHyeon"/>
              </a:rPr>
              <a:t>영역</a:t>
            </a:r>
            <a:r>
              <a:rPr lang="en-US" sz="2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800" b="0" i="0" u="none" strike="noStrike" spc="-100" dirty="0">
                <a:solidFill>
                  <a:srgbClr val="0C2F16"/>
                </a:solidFill>
                <a:ea typeface="BM DoHyeon"/>
              </a:rPr>
              <a:t>분배</a:t>
            </a:r>
          </a:p>
          <a:p>
            <a:pPr lvl="0" algn="ctr">
              <a:lnSpc>
                <a:spcPct val="126160"/>
              </a:lnSpc>
            </a:pPr>
            <a:endParaRPr lang="ko-KR" sz="28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28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28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28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28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28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2800" b="0" i="0" u="none" strike="noStrike" spc="-100" dirty="0">
              <a:solidFill>
                <a:srgbClr val="0C2F16"/>
              </a:solidFill>
              <a:ea typeface="BM DoHyeo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82200" y="8458200"/>
            <a:ext cx="8432800" cy="302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endParaRPr dirty="0"/>
          </a:p>
          <a:p>
            <a:pPr lvl="0" algn="ctr">
              <a:lnSpc>
                <a:spcPct val="126160"/>
              </a:lnSpc>
            </a:pPr>
            <a:r>
              <a:rPr lang="ko-KR" sz="1800" b="0" i="0" u="none" strike="noStrike" spc="-100" dirty="0">
                <a:solidFill>
                  <a:srgbClr val="0C2F16"/>
                </a:solidFill>
                <a:ea typeface="BM DoHyeon"/>
              </a:rPr>
              <a:t>동적효과를</a:t>
            </a:r>
            <a:r>
              <a:rPr lang="en-US" sz="1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800" b="0" i="0" u="none" strike="noStrike" spc="-100" dirty="0">
                <a:solidFill>
                  <a:srgbClr val="0C2F16"/>
                </a:solidFill>
                <a:ea typeface="BM DoHyeon"/>
              </a:rPr>
              <a:t>줄</a:t>
            </a:r>
            <a:r>
              <a:rPr lang="en-US" sz="1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en-US" sz="1800" b="0" i="0" u="none" strike="noStrike" spc="-100" dirty="0" err="1">
                <a:solidFill>
                  <a:srgbClr val="0C2F16"/>
                </a:solidFill>
                <a:latin typeface="BM DoHyeon"/>
              </a:rPr>
              <a:t>move_content</a:t>
            </a:r>
            <a:r>
              <a:rPr lang="en-US" sz="1800" b="0" i="0" u="none" strike="noStrike" spc="-100" dirty="0">
                <a:solidFill>
                  <a:srgbClr val="0C2F16"/>
                </a:solidFill>
                <a:latin typeface="BM DoHyeon"/>
              </a:rPr>
              <a:t>(mv1, mv2, mv3) </a:t>
            </a:r>
            <a:r>
              <a:rPr lang="ko-KR" sz="1800" b="0" i="0" u="none" strike="noStrike" spc="-100" dirty="0">
                <a:solidFill>
                  <a:srgbClr val="0C2F16"/>
                </a:solidFill>
                <a:ea typeface="BM DoHyeon"/>
              </a:rPr>
              <a:t>영역에</a:t>
            </a:r>
          </a:p>
          <a:p>
            <a:pPr lvl="0" algn="ctr">
              <a:lnSpc>
                <a:spcPct val="126160"/>
              </a:lnSpc>
            </a:pPr>
            <a:r>
              <a:rPr lang="en-US" sz="1800" b="0" i="0" u="none" strike="noStrike" spc="-100" dirty="0">
                <a:solidFill>
                  <a:srgbClr val="0C2F16"/>
                </a:solidFill>
                <a:latin typeface="BM DoHyeon"/>
              </a:rPr>
              <a:t>opacity:0</a:t>
            </a:r>
            <a:r>
              <a:rPr lang="ko-KR" sz="1800" b="0" i="0" u="none" strike="noStrike" spc="-100" dirty="0">
                <a:solidFill>
                  <a:srgbClr val="0C2F16"/>
                </a:solidFill>
                <a:ea typeface="BM DoHyeon"/>
              </a:rPr>
              <a:t>으로</a:t>
            </a:r>
            <a:r>
              <a:rPr lang="en-US" sz="1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800" b="0" i="0" u="none" strike="noStrike" spc="-100" dirty="0">
                <a:solidFill>
                  <a:srgbClr val="0C2F16"/>
                </a:solidFill>
                <a:ea typeface="BM DoHyeon"/>
              </a:rPr>
              <a:t>전체</a:t>
            </a:r>
            <a:r>
              <a:rPr lang="en-US" sz="1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800" b="0" i="0" u="none" strike="noStrike" spc="-100" dirty="0">
                <a:solidFill>
                  <a:srgbClr val="0C2F16"/>
                </a:solidFill>
                <a:ea typeface="BM DoHyeon"/>
              </a:rPr>
              <a:t>숨김</a:t>
            </a:r>
          </a:p>
          <a:p>
            <a:pPr lvl="0" algn="ctr">
              <a:lnSpc>
                <a:spcPct val="126160"/>
              </a:lnSpc>
            </a:pPr>
            <a:r>
              <a:rPr lang="en-US" sz="1800" b="0" i="0" u="none" strike="noStrike" spc="-100" dirty="0">
                <a:solidFill>
                  <a:srgbClr val="0C2F16"/>
                </a:solidFill>
                <a:latin typeface="BM DoHyeon"/>
              </a:rPr>
              <a:t>transform: </a:t>
            </a:r>
            <a:r>
              <a:rPr lang="en-US" sz="1800" b="0" i="0" u="none" strike="noStrike" spc="-100" dirty="0" err="1">
                <a:solidFill>
                  <a:srgbClr val="0C2F16"/>
                </a:solidFill>
                <a:latin typeface="BM DoHyeon"/>
              </a:rPr>
              <a:t>translateY</a:t>
            </a:r>
            <a:r>
              <a:rPr lang="en-US" sz="1800" b="0" i="0" u="none" strike="noStrike" spc="-100" dirty="0">
                <a:solidFill>
                  <a:srgbClr val="0C2F16"/>
                </a:solidFill>
                <a:latin typeface="BM DoHyeon"/>
              </a:rPr>
              <a:t>(50px)</a:t>
            </a:r>
            <a:r>
              <a:rPr lang="ko-KR" sz="1800" b="0" i="0" u="none" strike="noStrike" spc="-100" dirty="0">
                <a:solidFill>
                  <a:srgbClr val="0C2F16"/>
                </a:solidFill>
                <a:ea typeface="BM DoHyeon"/>
              </a:rPr>
              <a:t>로</a:t>
            </a:r>
            <a:r>
              <a:rPr lang="en-US" sz="1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800" b="0" i="0" u="none" strike="noStrike" spc="-100" dirty="0">
                <a:solidFill>
                  <a:srgbClr val="0C2F16"/>
                </a:solidFill>
                <a:ea typeface="BM DoHyeon"/>
              </a:rPr>
              <a:t>밑으로</a:t>
            </a:r>
            <a:r>
              <a:rPr lang="en-US" sz="1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800" b="0" i="0" u="none" strike="noStrike" spc="-100" dirty="0">
                <a:solidFill>
                  <a:srgbClr val="0C2F16"/>
                </a:solidFill>
                <a:ea typeface="BM DoHyeon"/>
              </a:rPr>
              <a:t>이동</a:t>
            </a:r>
          </a:p>
          <a:p>
            <a:pPr lvl="0" algn="ctr">
              <a:lnSpc>
                <a:spcPct val="126160"/>
              </a:lnSpc>
            </a:pPr>
            <a:r>
              <a:rPr lang="en-US" sz="1800" b="0" i="0" u="none" strike="noStrike" spc="-100" dirty="0">
                <a:solidFill>
                  <a:srgbClr val="0C2F16"/>
                </a:solidFill>
                <a:latin typeface="BM DoHyeon"/>
              </a:rPr>
              <a:t>transition:1s </a:t>
            </a:r>
            <a:r>
              <a:rPr lang="ko-KR" sz="1800" b="0" i="0" u="none" strike="noStrike" spc="-100" dirty="0">
                <a:solidFill>
                  <a:srgbClr val="0C2F16"/>
                </a:solidFill>
                <a:ea typeface="BM DoHyeon"/>
              </a:rPr>
              <a:t>로</a:t>
            </a:r>
            <a:r>
              <a:rPr lang="en-US" sz="1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800" b="0" i="0" u="none" strike="noStrike" spc="-100" dirty="0">
                <a:solidFill>
                  <a:srgbClr val="0C2F16"/>
                </a:solidFill>
                <a:ea typeface="BM DoHyeon"/>
              </a:rPr>
              <a:t>효과에</a:t>
            </a:r>
            <a:r>
              <a:rPr lang="en-US" sz="1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800" b="0" i="0" u="none" strike="noStrike" spc="-100" dirty="0">
                <a:solidFill>
                  <a:srgbClr val="0C2F16"/>
                </a:solidFill>
                <a:ea typeface="BM DoHyeon"/>
              </a:rPr>
              <a:t>적용될</a:t>
            </a:r>
            <a:r>
              <a:rPr lang="en-US" sz="1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800" b="0" i="0" u="none" strike="noStrike" spc="-100" dirty="0">
                <a:solidFill>
                  <a:srgbClr val="0C2F16"/>
                </a:solidFill>
                <a:ea typeface="BM DoHyeon"/>
              </a:rPr>
              <a:t>시간</a:t>
            </a:r>
            <a:r>
              <a:rPr lang="en-US" sz="1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800" b="0" i="0" u="none" strike="noStrike" spc="-100" dirty="0">
                <a:solidFill>
                  <a:srgbClr val="0C2F16"/>
                </a:solidFill>
                <a:ea typeface="BM DoHyeon"/>
              </a:rPr>
              <a:t>추가</a:t>
            </a:r>
          </a:p>
          <a:p>
            <a:pPr lvl="0" algn="ctr">
              <a:lnSpc>
                <a:spcPct val="126160"/>
              </a:lnSpc>
            </a:pPr>
            <a:r>
              <a:rPr lang="en-US" sz="1800" b="0" i="0" u="none" strike="noStrike" spc="-100" dirty="0">
                <a:solidFill>
                  <a:srgbClr val="0C2F16"/>
                </a:solidFill>
                <a:latin typeface="BM DoHyeon"/>
              </a:rPr>
              <a:t>mv1</a:t>
            </a:r>
            <a:r>
              <a:rPr lang="ko-KR" sz="1800" b="0" i="0" u="none" strike="noStrike" spc="-100" dirty="0">
                <a:solidFill>
                  <a:srgbClr val="0C2F16"/>
                </a:solidFill>
                <a:ea typeface="BM DoHyeon"/>
              </a:rPr>
              <a:t>만</a:t>
            </a:r>
            <a:r>
              <a:rPr lang="en-US" sz="1800" b="0" i="0" u="none" strike="noStrike" spc="-100" dirty="0">
                <a:solidFill>
                  <a:srgbClr val="0C2F16"/>
                </a:solidFill>
                <a:latin typeface="BM DoHyeon"/>
              </a:rPr>
              <a:t> opacity:1 , </a:t>
            </a:r>
            <a:r>
              <a:rPr lang="en-US" sz="1800" b="0" i="0" u="none" strike="noStrike" spc="-100" dirty="0" err="1">
                <a:solidFill>
                  <a:srgbClr val="0C2F16"/>
                </a:solidFill>
                <a:latin typeface="BM DoHyeon"/>
              </a:rPr>
              <a:t>transform:translateY</a:t>
            </a:r>
            <a:r>
              <a:rPr lang="en-US" sz="1800" b="0" i="0" u="none" strike="noStrike" spc="-100" dirty="0">
                <a:solidFill>
                  <a:srgbClr val="0C2F16"/>
                </a:solidFill>
                <a:latin typeface="BM DoHyeon"/>
              </a:rPr>
              <a:t>(0) </a:t>
            </a:r>
            <a:r>
              <a:rPr lang="ko-KR" sz="1800" b="0" i="0" u="none" strike="noStrike" spc="-100" dirty="0">
                <a:solidFill>
                  <a:srgbClr val="0C2F16"/>
                </a:solidFill>
                <a:ea typeface="BM DoHyeon"/>
              </a:rPr>
              <a:t>으로</a:t>
            </a:r>
            <a:r>
              <a:rPr lang="en-US" sz="1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800" b="0" i="0" u="none" strike="noStrike" spc="-100" dirty="0">
                <a:solidFill>
                  <a:srgbClr val="0C2F16"/>
                </a:solidFill>
                <a:ea typeface="BM DoHyeon"/>
              </a:rPr>
              <a:t>원래</a:t>
            </a:r>
            <a:r>
              <a:rPr lang="en-US" sz="1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800" b="0" i="0" u="none" strike="noStrike" spc="-100" dirty="0">
                <a:solidFill>
                  <a:srgbClr val="0C2F16"/>
                </a:solidFill>
                <a:ea typeface="BM DoHyeon"/>
              </a:rPr>
              <a:t>위치와</a:t>
            </a:r>
            <a:r>
              <a:rPr lang="en-US" sz="1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800" b="0" i="0" u="none" strike="noStrike" spc="-100" dirty="0">
                <a:solidFill>
                  <a:srgbClr val="0C2F16"/>
                </a:solidFill>
                <a:ea typeface="BM DoHyeon"/>
              </a:rPr>
              <a:t>투명도</a:t>
            </a:r>
            <a:r>
              <a:rPr lang="en-US" sz="18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800" b="0" i="0" u="none" strike="noStrike" spc="-100" dirty="0">
                <a:solidFill>
                  <a:srgbClr val="0C2F16"/>
                </a:solidFill>
                <a:ea typeface="BM DoHyeon"/>
              </a:rPr>
              <a:t>적용</a:t>
            </a:r>
          </a:p>
          <a:p>
            <a:pPr lvl="0" algn="ctr">
              <a:lnSpc>
                <a:spcPct val="126160"/>
              </a:lnSpc>
            </a:pPr>
            <a:endParaRPr lang="ko-KR" sz="18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18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18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18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18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1800" b="0" i="0" u="none" strike="noStrike" spc="-100" dirty="0">
              <a:solidFill>
                <a:srgbClr val="0C2F16"/>
              </a:solidFill>
              <a:ea typeface="BM DoHye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94619"/>
              </a:lnSpc>
            </a:pPr>
            <a:r>
              <a:rPr lang="ko-KR" altLang="en-US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임형택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/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 </a:t>
            </a:r>
            <a:r>
              <a:rPr lang="ko-KR" altLang="en-US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단체매뉴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이용방법</a:t>
            </a:r>
            <a:endParaRPr lang="ko-KR" altLang="ko-KR" sz="2200" b="0" i="0" u="none" strike="noStrike" spc="-100" dirty="0">
              <a:solidFill>
                <a:srgbClr val="72B98A">
                  <a:alpha val="87843"/>
                </a:srgbClr>
              </a:solidFill>
              <a:ea typeface="BM DoHyeon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0"/>
            <a:ext cx="7670800" cy="728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289800"/>
            <a:ext cx="7670800" cy="299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3800" y="838200"/>
            <a:ext cx="9474200" cy="744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3800" y="8280400"/>
            <a:ext cx="9474200" cy="2006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1851" y="8039100"/>
            <a:ext cx="8280400" cy="281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처음에</a:t>
            </a:r>
            <a:r>
              <a:rPr lang="en-US" sz="22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전역변수로</a:t>
            </a:r>
            <a:r>
              <a:rPr lang="en-US" sz="2200" b="0" i="0" u="none" strike="noStrike" spc="-100" dirty="0">
                <a:solidFill>
                  <a:srgbClr val="0C2F16"/>
                </a:solidFill>
                <a:latin typeface="BM DoHyeon"/>
              </a:rPr>
              <a:t> num=0 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생성</a:t>
            </a:r>
          </a:p>
          <a:p>
            <a:pPr lvl="0" algn="ctr">
              <a:lnSpc>
                <a:spcPct val="126160"/>
              </a:lnSpc>
            </a:pPr>
            <a:r>
              <a:rPr lang="en-US" sz="2200" b="0" i="0" u="none" strike="noStrike" spc="-100" dirty="0" err="1">
                <a:solidFill>
                  <a:srgbClr val="0C2F16"/>
                </a:solidFill>
                <a:latin typeface="BM DoHyeon"/>
              </a:rPr>
              <a:t>next_btn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과</a:t>
            </a:r>
            <a:r>
              <a:rPr lang="en-US" sz="22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en-US" sz="2200" b="0" i="0" u="none" strike="noStrike" spc="-100" dirty="0" err="1">
                <a:solidFill>
                  <a:srgbClr val="0C2F16"/>
                </a:solidFill>
                <a:latin typeface="BM DoHyeon"/>
              </a:rPr>
              <a:t>prev_btn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에</a:t>
            </a:r>
            <a:r>
              <a:rPr lang="en-US" sz="22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en-US" sz="2200" b="0" i="0" u="none" strike="noStrike" spc="-100" dirty="0" err="1">
                <a:solidFill>
                  <a:srgbClr val="0C2F16"/>
                </a:solidFill>
                <a:latin typeface="BM DoHyeon"/>
              </a:rPr>
              <a:t>move_content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를</a:t>
            </a:r>
            <a:r>
              <a:rPr lang="en-US" sz="22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불러온</a:t>
            </a:r>
            <a:r>
              <a:rPr lang="en-US" sz="22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뒤</a:t>
            </a:r>
          </a:p>
          <a:p>
            <a:pPr lvl="0" algn="ctr">
              <a:lnSpc>
                <a:spcPct val="126160"/>
              </a:lnSpc>
            </a:pPr>
            <a:r>
              <a:rPr lang="en-US" sz="2200" b="0" i="0" u="none" strike="noStrike" spc="-100" dirty="0" err="1">
                <a:solidFill>
                  <a:srgbClr val="0C2F16"/>
                </a:solidFill>
                <a:latin typeface="BM DoHyeon"/>
              </a:rPr>
              <a:t>forEach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로</a:t>
            </a:r>
            <a:r>
              <a:rPr lang="en-US" sz="22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en-US" sz="2200" b="0" i="0" u="none" strike="noStrike" spc="-100" dirty="0" err="1">
                <a:solidFill>
                  <a:srgbClr val="0C2F16"/>
                </a:solidFill>
                <a:latin typeface="BM DoHyeon"/>
              </a:rPr>
              <a:t>move_content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를</a:t>
            </a:r>
            <a:r>
              <a:rPr lang="en-US" sz="22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다</a:t>
            </a:r>
            <a:r>
              <a:rPr lang="en-US" sz="22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숨기고</a:t>
            </a:r>
            <a:r>
              <a:rPr lang="en-US" sz="22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위치를</a:t>
            </a:r>
            <a:r>
              <a:rPr lang="en-US" sz="22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밑으로</a:t>
            </a:r>
            <a:r>
              <a:rPr lang="en-US" sz="22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내림</a:t>
            </a:r>
          </a:p>
          <a:p>
            <a:pPr lvl="0" algn="ctr">
              <a:lnSpc>
                <a:spcPct val="126160"/>
              </a:lnSpc>
            </a:pPr>
            <a:r>
              <a:rPr lang="en-US" sz="2200" b="0" i="0" u="none" strike="noStrike" spc="-100" dirty="0">
                <a:solidFill>
                  <a:srgbClr val="0C2F16"/>
                </a:solidFill>
                <a:latin typeface="BM DoHyeon"/>
              </a:rPr>
              <a:t>if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문을</a:t>
            </a:r>
            <a:r>
              <a:rPr lang="en-US" sz="22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사용해</a:t>
            </a:r>
            <a:r>
              <a:rPr lang="en-US" sz="2200" b="0" i="0" u="none" strike="noStrike" spc="-100" dirty="0">
                <a:solidFill>
                  <a:srgbClr val="0C2F16"/>
                </a:solidFill>
                <a:latin typeface="BM DoHyeon"/>
              </a:rPr>
              <a:t> num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의</a:t>
            </a:r>
            <a:r>
              <a:rPr lang="en-US" sz="22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값이</a:t>
            </a:r>
            <a:r>
              <a:rPr lang="en-US" sz="2200" b="0" i="0" u="none" strike="noStrike" spc="-100" dirty="0">
                <a:solidFill>
                  <a:srgbClr val="0C2F16"/>
                </a:solidFill>
                <a:latin typeface="BM DoHyeon"/>
              </a:rPr>
              <a:t> 2</a:t>
            </a:r>
            <a:r>
              <a:rPr lang="ko-KR" sz="2200" b="0" i="0" u="none" strike="noStrike" spc="-100" dirty="0" err="1">
                <a:solidFill>
                  <a:srgbClr val="0C2F16"/>
                </a:solidFill>
                <a:ea typeface="BM DoHyeon"/>
              </a:rPr>
              <a:t>가되면</a:t>
            </a:r>
            <a:r>
              <a:rPr lang="en-US" sz="2200" b="0" i="0" u="none" strike="noStrike" spc="-100" dirty="0">
                <a:solidFill>
                  <a:srgbClr val="0C2F16"/>
                </a:solidFill>
                <a:latin typeface="BM DoHyeon"/>
              </a:rPr>
              <a:t> 0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으로</a:t>
            </a:r>
            <a:r>
              <a:rPr lang="en-US" sz="22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가도록</a:t>
            </a:r>
          </a:p>
          <a:p>
            <a:pPr lvl="0" algn="ctr">
              <a:lnSpc>
                <a:spcPct val="126160"/>
              </a:lnSpc>
            </a:pP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아니라면</a:t>
            </a:r>
            <a:r>
              <a:rPr lang="en-US" sz="2200" b="0" i="0" u="none" strike="noStrike" spc="-100" dirty="0">
                <a:solidFill>
                  <a:srgbClr val="0C2F16"/>
                </a:solidFill>
                <a:latin typeface="BM DoHyeon"/>
              </a:rPr>
              <a:t> 1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씩</a:t>
            </a:r>
            <a:r>
              <a:rPr lang="en-US" sz="22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추가되도록</a:t>
            </a:r>
            <a:r>
              <a:rPr lang="en-US" sz="22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200" b="0" i="0" u="none" strike="noStrike" spc="-100" dirty="0">
                <a:solidFill>
                  <a:srgbClr val="0C2F16"/>
                </a:solidFill>
                <a:ea typeface="BM DoHyeon"/>
              </a:rPr>
              <a:t>설정</a:t>
            </a:r>
          </a:p>
          <a:p>
            <a:pPr lvl="0" algn="ctr">
              <a:lnSpc>
                <a:spcPct val="126160"/>
              </a:lnSpc>
            </a:pPr>
            <a:endParaRPr lang="ko-KR" sz="22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22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2200" b="0" i="0" u="none" strike="noStrike" spc="-100" dirty="0">
              <a:solidFill>
                <a:srgbClr val="0C2F16"/>
              </a:solidFill>
              <a:ea typeface="BM DoHyeo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883650" y="8940800"/>
            <a:ext cx="9334500" cy="218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en-US" sz="1900" b="0" i="0" u="none" strike="noStrike" spc="-100" dirty="0" err="1">
                <a:solidFill>
                  <a:srgbClr val="0C2F16"/>
                </a:solidFill>
                <a:latin typeface="BM DoHyeon"/>
              </a:rPr>
              <a:t>prev_btn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은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반대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값으로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설정</a:t>
            </a:r>
            <a:endParaRPr lang="en-US" altLang="ko-KR" sz="19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19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화면에 보이게 할 </a:t>
            </a:r>
            <a:r>
              <a:rPr lang="en-US" altLang="ko-KR" sz="1900" spc="-100" dirty="0" err="1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move_conten</a:t>
            </a:r>
            <a:r>
              <a:rPr lang="ko-KR" altLang="en-US" sz="19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에 </a:t>
            </a:r>
            <a:r>
              <a:rPr lang="en-US" altLang="ko-KR" sz="1900" spc="-100" dirty="0" err="1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style.opacity</a:t>
            </a:r>
            <a:r>
              <a:rPr lang="en-US" altLang="ko-KR" sz="19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 = “1”</a:t>
            </a:r>
            <a:r>
              <a:rPr lang="ko-KR" altLang="en-US" sz="19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과 </a:t>
            </a:r>
            <a:r>
              <a:rPr lang="en-US" altLang="ko-KR" sz="1900" spc="-100" dirty="0" err="1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style.transform</a:t>
            </a:r>
            <a:r>
              <a:rPr lang="en-US" altLang="ko-KR" sz="19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 = “</a:t>
            </a:r>
            <a:r>
              <a:rPr lang="en-US" altLang="ko-KR" sz="1900" spc="-100" dirty="0" err="1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translateY</a:t>
            </a:r>
            <a:r>
              <a:rPr lang="en-US" altLang="ko-KR" sz="19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(0)”</a:t>
            </a:r>
            <a:r>
              <a:rPr lang="ko-KR" altLang="en-US" sz="19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을 적용</a:t>
            </a:r>
            <a:endParaRPr lang="ko-KR" sz="1900" b="0" i="0" u="none" strike="noStrike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r>
              <a:rPr lang="en-US" sz="1900" b="0" i="0" u="none" strike="noStrike" spc="-100" dirty="0" err="1">
                <a:solidFill>
                  <a:srgbClr val="0C2F16"/>
                </a:solidFill>
                <a:latin typeface="BM DoHyeon"/>
              </a:rPr>
              <a:t>pager_btn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도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동일하게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눌렀을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때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바뀌도록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설정</a:t>
            </a:r>
          </a:p>
          <a:p>
            <a:pPr lvl="0" algn="ctr">
              <a:lnSpc>
                <a:spcPct val="126160"/>
              </a:lnSpc>
            </a:pP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자동으로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움직이는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효과를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en-US" sz="1900" spc="-100" dirty="0">
                <a:solidFill>
                  <a:srgbClr val="0C2F16"/>
                </a:solidFill>
                <a:ea typeface="BM DoHyeon"/>
              </a:rPr>
              <a:t>줌</a:t>
            </a:r>
            <a:endParaRPr lang="ko-KR" sz="19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19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19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19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1900" b="0" i="0" u="none" strike="noStrike" spc="-100" dirty="0">
              <a:solidFill>
                <a:srgbClr val="0C2F16"/>
              </a:solidFill>
              <a:ea typeface="BM DoHyeo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4292A-3065-E326-EC2F-95C39B1DE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6203CAF-1247-1AE4-E5B0-8660F3A0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E3804FB-90DB-211E-5854-8D9D217AF13E}"/>
              </a:ext>
            </a:extLst>
          </p:cNvPr>
          <p:cNvSpPr txBox="1"/>
          <p:nvPr/>
        </p:nvSpPr>
        <p:spPr>
          <a:xfrm rot="5400000">
            <a:off x="-1809306" y="76200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94619"/>
              </a:lnSpc>
            </a:pPr>
            <a:r>
              <a:rPr lang="ko-KR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황예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지</a:t>
            </a:r>
            <a:r>
              <a:rPr lang="en-US" altLang="ko-KR" sz="2200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 / APP</a:t>
            </a:r>
            <a:r>
              <a:rPr lang="ko-KR" altLang="en-US" sz="2200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 이용방법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 </a:t>
            </a:r>
            <a:endParaRPr lang="ko-KR" altLang="ko-KR" sz="2200" b="0" i="0" u="none" strike="noStrike" spc="-100" dirty="0">
              <a:solidFill>
                <a:srgbClr val="72B98A">
                  <a:alpha val="87843"/>
                </a:srgbClr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r">
              <a:lnSpc>
                <a:spcPct val="94619"/>
              </a:lnSpc>
            </a:pP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 </a:t>
            </a:r>
            <a:endParaRPr lang="ko-KR" sz="2200" b="0" i="0" u="none" strike="noStrike" spc="-100" dirty="0">
              <a:solidFill>
                <a:srgbClr val="72B98A">
                  <a:alpha val="87843"/>
                </a:srgbClr>
              </a:solidFill>
              <a:ea typeface="BM DoHyeon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DFB86B4-3637-C74D-8AC2-A58A9E84A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" b="613"/>
          <a:stretch/>
        </p:blipFill>
        <p:spPr>
          <a:xfrm>
            <a:off x="1981200" y="975360"/>
            <a:ext cx="15420852" cy="8544689"/>
          </a:xfrm>
          <a:prstGeom prst="rect">
            <a:avLst/>
          </a:prstGeom>
          <a:ln w="317500">
            <a:solidFill>
              <a:srgbClr val="8CE5D6"/>
            </a:solidFill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187DA6-4C64-820D-FE8C-F7A093C74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6386173-D6DA-3F75-BCC8-22B1E78991FB}"/>
              </a:ext>
            </a:extLst>
          </p:cNvPr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altLang="en-US" sz="2000" spc="-100" dirty="0">
                <a:solidFill>
                  <a:srgbClr val="193D25"/>
                </a:solidFill>
                <a:ea typeface="BM DoHyeon"/>
              </a:rPr>
              <a:t>페이지</a:t>
            </a:r>
            <a:r>
              <a:rPr lang="en-US" altLang="ko-KR" sz="2000" spc="-100" dirty="0">
                <a:solidFill>
                  <a:srgbClr val="193D25"/>
                </a:solidFill>
                <a:ea typeface="BM DoHyeon"/>
              </a:rPr>
              <a:t>, </a:t>
            </a:r>
            <a:r>
              <a:rPr lang="ko-KR" altLang="en-US" sz="2000" spc="-100" dirty="0">
                <a:solidFill>
                  <a:srgbClr val="193D25"/>
                </a:solidFill>
                <a:ea typeface="BM DoHyeon"/>
              </a:rPr>
              <a:t>소개</a:t>
            </a:r>
            <a:endParaRPr lang="ko-KR" sz="2000" b="0" i="0" u="none" strike="noStrike" spc="-100" dirty="0">
              <a:solidFill>
                <a:srgbClr val="193D25"/>
              </a:solidFill>
              <a:ea typeface="BM DoHyeon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74DFD7-A32F-F06A-D56D-38D8AA7A16DC}"/>
              </a:ext>
            </a:extLst>
          </p:cNvPr>
          <p:cNvSpPr/>
          <p:nvPr/>
        </p:nvSpPr>
        <p:spPr>
          <a:xfrm>
            <a:off x="1981200" y="5405249"/>
            <a:ext cx="763831" cy="10814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BC93F8-6E19-B2A5-C821-71FF6EE4F8FE}"/>
              </a:ext>
            </a:extLst>
          </p:cNvPr>
          <p:cNvSpPr/>
          <p:nvPr/>
        </p:nvSpPr>
        <p:spPr>
          <a:xfrm>
            <a:off x="4269031" y="3500248"/>
            <a:ext cx="11055184" cy="571500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ED1B89-DC9A-806B-97D1-D5F50E65F620}"/>
              </a:ext>
            </a:extLst>
          </p:cNvPr>
          <p:cNvSpPr/>
          <p:nvPr/>
        </p:nvSpPr>
        <p:spPr>
          <a:xfrm>
            <a:off x="16613430" y="5405249"/>
            <a:ext cx="788621" cy="10814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46C3459-38E3-D77F-A26F-B4037D619195}"/>
              </a:ext>
            </a:extLst>
          </p:cNvPr>
          <p:cNvCxnSpPr/>
          <p:nvPr/>
        </p:nvCxnSpPr>
        <p:spPr>
          <a:xfrm flipV="1">
            <a:off x="6184984" y="3067307"/>
            <a:ext cx="1247116" cy="5091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1">
            <a:extLst>
              <a:ext uri="{FF2B5EF4-FFF2-40B4-BE49-F238E27FC236}">
                <a16:creationId xmlns:a16="http://schemas.microsoft.com/office/drawing/2014/main" id="{51630823-005F-2BB6-3677-ED5CC8B08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5431" y="6981191"/>
            <a:ext cx="3200400" cy="2234058"/>
          </a:xfrm>
          <a:prstGeom prst="rect">
            <a:avLst/>
          </a:prstGeom>
        </p:spPr>
      </p:pic>
      <p:sp>
        <p:nvSpPr>
          <p:cNvPr id="16" name="TextBox 12">
            <a:extLst>
              <a:ext uri="{FF2B5EF4-FFF2-40B4-BE49-F238E27FC236}">
                <a16:creationId xmlns:a16="http://schemas.microsoft.com/office/drawing/2014/main" id="{D12229D2-BC2A-D492-06FF-C9A1EC8F099C}"/>
              </a:ext>
            </a:extLst>
          </p:cNvPr>
          <p:cNvSpPr txBox="1"/>
          <p:nvPr/>
        </p:nvSpPr>
        <p:spPr>
          <a:xfrm>
            <a:off x="2263953" y="7370782"/>
            <a:ext cx="2919478" cy="14201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en-US" altLang="ko-KR" sz="2800" spc="-100" dirty="0" err="1">
                <a:solidFill>
                  <a:srgbClr val="0C2F16"/>
                </a:solidFill>
                <a:latin typeface="BM DoHyeon"/>
                <a:ea typeface="BM DoHyeon"/>
              </a:rPr>
              <a:t>prev</a:t>
            </a:r>
            <a:r>
              <a:rPr lang="en-US" altLang="ko-KR" sz="2800" spc="-100" dirty="0">
                <a:solidFill>
                  <a:srgbClr val="0C2F16"/>
                </a:solidFill>
                <a:latin typeface="BM DoHyeon"/>
                <a:ea typeface="BM DoHyeon"/>
              </a:rPr>
              <a:t>()</a:t>
            </a:r>
          </a:p>
          <a:p>
            <a:pPr lvl="0" algn="ctr">
              <a:lnSpc>
                <a:spcPct val="126160"/>
              </a:lnSpc>
            </a:pPr>
            <a:r>
              <a:rPr lang="en-US" altLang="ko-KR" sz="2800" spc="-100" dirty="0">
                <a:solidFill>
                  <a:srgbClr val="0C2F16"/>
                </a:solidFill>
                <a:latin typeface="BM DoHyeon"/>
                <a:ea typeface="BM DoHyeon"/>
              </a:rPr>
              <a:t>next()</a:t>
            </a:r>
          </a:p>
          <a:p>
            <a:pPr lvl="0" algn="ctr">
              <a:lnSpc>
                <a:spcPct val="126160"/>
              </a:lnSpc>
            </a:pP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/>
                <a:ea typeface="BM DoHyeon"/>
              </a:rPr>
              <a:t>함수 만들어서</a:t>
            </a:r>
            <a:endParaRPr lang="en-US" altLang="ko-KR" sz="2800" b="0" i="0" u="none" strike="noStrike" spc="-100" dirty="0">
              <a:solidFill>
                <a:srgbClr val="0C2F16"/>
              </a:solidFill>
              <a:latin typeface="BM DoHyeon"/>
              <a:ea typeface="BM DoHyeon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/>
                <a:ea typeface="BM DoHyeon"/>
              </a:rPr>
              <a:t>페이지 넘기기</a:t>
            </a:r>
            <a:endParaRPr lang="en-US" altLang="ko-KR" sz="2800" b="0" i="0" u="none" strike="noStrike" spc="-100" dirty="0">
              <a:solidFill>
                <a:srgbClr val="0C2F16"/>
              </a:solidFill>
              <a:latin typeface="BM DoHyeon"/>
              <a:ea typeface="BM DoHyeon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858EAEF-2049-ED8A-1DC2-6D602A6E0448}"/>
              </a:ext>
            </a:extLst>
          </p:cNvPr>
          <p:cNvCxnSpPr/>
          <p:nvPr/>
        </p:nvCxnSpPr>
        <p:spPr>
          <a:xfrm flipH="1" flipV="1">
            <a:off x="2509916" y="6486746"/>
            <a:ext cx="235115" cy="7102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BEB0105-4A54-BBAF-B2AD-910701BCAE10}"/>
              </a:ext>
            </a:extLst>
          </p:cNvPr>
          <p:cNvCxnSpPr/>
          <p:nvPr/>
        </p:nvCxnSpPr>
        <p:spPr>
          <a:xfrm flipV="1">
            <a:off x="5183431" y="6312912"/>
            <a:ext cx="11429999" cy="1302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6" name="Picture 11">
            <a:extLst>
              <a:ext uri="{FF2B5EF4-FFF2-40B4-BE49-F238E27FC236}">
                <a16:creationId xmlns:a16="http://schemas.microsoft.com/office/drawing/2014/main" id="{D7C4156C-4999-19A4-B3B5-7B86EFB957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0516" y="7370782"/>
            <a:ext cx="5797715" cy="2301667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79774511-7BA8-12A9-9BBB-6AECB7EF592D}"/>
              </a:ext>
            </a:extLst>
          </p:cNvPr>
          <p:cNvSpPr txBox="1"/>
          <p:nvPr/>
        </p:nvSpPr>
        <p:spPr>
          <a:xfrm>
            <a:off x="11120516" y="7615049"/>
            <a:ext cx="5797714" cy="16128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en-US" sz="2800" b="0" i="0" u="none" strike="noStrike" spc="-100" dirty="0" err="1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prev</a:t>
            </a:r>
            <a:r>
              <a:rPr lang="en-US" sz="28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(), next() </a:t>
            </a:r>
            <a:r>
              <a:rPr lang="ko-KR" altLang="en-US" sz="28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함수에</a:t>
            </a:r>
            <a:endParaRPr lang="en-US" altLang="ko-KR" sz="2800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이미지</a:t>
            </a:r>
            <a:r>
              <a:rPr lang="en-US" altLang="ko-KR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, </a:t>
            </a: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글자</a:t>
            </a:r>
            <a:r>
              <a:rPr lang="en-US" altLang="ko-KR" sz="28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 </a:t>
            </a:r>
            <a:r>
              <a:rPr lang="ko-KR" altLang="en-US" sz="28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애니메이션</a:t>
            </a:r>
            <a:r>
              <a:rPr lang="en-US" altLang="ko-KR" sz="28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,</a:t>
            </a:r>
          </a:p>
          <a:p>
            <a:pPr lvl="0" algn="ctr">
              <a:lnSpc>
                <a:spcPct val="126160"/>
              </a:lnSpc>
            </a:pP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스텝스타일 변경 </a:t>
            </a:r>
            <a:r>
              <a:rPr lang="ko-KR" altLang="en-US" sz="28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넣어서</a:t>
            </a:r>
            <a:endParaRPr lang="en-US" altLang="ko-KR" sz="2800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페이지 넘어가면 효과 나타나게 하기</a:t>
            </a:r>
            <a:endParaRPr lang="en-US" sz="2800" b="0" i="0" u="none" strike="noStrike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1C0F0270-8D73-CE7D-A785-56C5DF9D6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9194" y="2433450"/>
            <a:ext cx="3905790" cy="1927566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5E3AA826-B85F-0747-E78F-98276B9969E3}"/>
              </a:ext>
            </a:extLst>
          </p:cNvPr>
          <p:cNvSpPr txBox="1"/>
          <p:nvPr/>
        </p:nvSpPr>
        <p:spPr>
          <a:xfrm>
            <a:off x="2277362" y="2552683"/>
            <a:ext cx="3905791" cy="161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/>
                <a:ea typeface="BM DoHyeon"/>
              </a:rPr>
              <a:t>슬라이드 </a:t>
            </a:r>
            <a:r>
              <a:rPr lang="en-US" altLang="ko-KR" sz="2800" b="0" i="0" u="none" strike="noStrike" spc="-100" dirty="0">
                <a:solidFill>
                  <a:srgbClr val="0C2F16"/>
                </a:solidFill>
                <a:latin typeface="BM DoHyeon"/>
                <a:ea typeface="BM DoHyeon"/>
              </a:rPr>
              <a:t>step</a:t>
            </a: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/>
                <a:ea typeface="BM DoHyeon"/>
              </a:rPr>
              <a:t>에 맞춰서</a:t>
            </a:r>
            <a:endParaRPr lang="en-US" altLang="ko-KR" sz="2800" spc="-100" dirty="0">
              <a:solidFill>
                <a:srgbClr val="0C2F16"/>
              </a:solidFill>
              <a:latin typeface="BM DoHyeon"/>
              <a:ea typeface="BM DoHyeon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/>
                <a:ea typeface="BM DoHyeon"/>
              </a:rPr>
              <a:t>스타일 변경</a:t>
            </a:r>
            <a:endParaRPr lang="en-US" altLang="ko-KR" sz="2800" b="0" i="0" u="none" strike="noStrike" spc="-100" dirty="0">
              <a:solidFill>
                <a:srgbClr val="0C2F16"/>
              </a:solidFill>
              <a:latin typeface="BM DoHyeon"/>
              <a:ea typeface="BM DoHyeon"/>
            </a:endParaRPr>
          </a:p>
        </p:txBody>
      </p:sp>
    </p:spTree>
    <p:extLst>
      <p:ext uri="{BB962C8B-B14F-4D97-AF65-F5344CB8AC3E}">
        <p14:creationId xmlns:p14="http://schemas.microsoft.com/office/powerpoint/2010/main" val="4058404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DDB69-DEB3-AB5E-E6DE-0C5F1EB9A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05B2C0-A051-13E4-1C9A-EE9E5469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16149666-6B41-BA6E-70EA-3CBF22DFAEA9}"/>
              </a:ext>
            </a:extLst>
          </p:cNvPr>
          <p:cNvSpPr txBox="1"/>
          <p:nvPr/>
        </p:nvSpPr>
        <p:spPr>
          <a:xfrm rot="5400000">
            <a:off x="-1797124" y="76200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94619"/>
              </a:lnSpc>
            </a:pPr>
            <a:r>
              <a:rPr lang="ko-KR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황예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지</a:t>
            </a:r>
            <a:r>
              <a:rPr lang="en-US" altLang="ko-KR" sz="2200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 / APP </a:t>
            </a:r>
            <a:r>
              <a:rPr lang="ko-KR" altLang="en-US" sz="2200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이용방법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 </a:t>
            </a:r>
            <a:endParaRPr lang="ko-KR" altLang="ko-KR" sz="2200" b="0" i="0" u="none" strike="noStrike" spc="-100" dirty="0">
              <a:solidFill>
                <a:srgbClr val="72B98A">
                  <a:alpha val="87843"/>
                </a:srgbClr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algn="r">
              <a:lnSpc>
                <a:spcPct val="94619"/>
              </a:lnSpc>
            </a:pPr>
            <a:endParaRPr lang="ko-KR" sz="2200" b="0" i="0" u="none" strike="noStrike" spc="-100" dirty="0">
              <a:solidFill>
                <a:srgbClr val="72B98A">
                  <a:alpha val="87843"/>
                </a:srgbClr>
              </a:solidFill>
              <a:ea typeface="BM DoHyeon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47939A6-7A28-EA48-43B5-60930A8B4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" r="-186"/>
          <a:stretch/>
        </p:blipFill>
        <p:spPr>
          <a:xfrm>
            <a:off x="1674366" y="952500"/>
            <a:ext cx="16361670" cy="8544689"/>
          </a:xfrm>
          <a:prstGeom prst="rect">
            <a:avLst/>
          </a:prstGeom>
          <a:ln w="317500">
            <a:solidFill>
              <a:srgbClr val="8CE5D6"/>
            </a:solidFill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4AE1AD5-2A34-48D6-36B4-2F9DE7896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5C0C45D7-4A5E-7662-975A-DA494D8372EE}"/>
              </a:ext>
            </a:extLst>
          </p:cNvPr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altLang="en-US" sz="2000" spc="-100" dirty="0">
                <a:solidFill>
                  <a:srgbClr val="193D25"/>
                </a:solidFill>
                <a:ea typeface="BM DoHyeon"/>
              </a:rPr>
              <a:t>페이지</a:t>
            </a:r>
            <a:r>
              <a:rPr lang="en-US" altLang="ko-KR" sz="2000" spc="-100" dirty="0">
                <a:solidFill>
                  <a:srgbClr val="193D25"/>
                </a:solidFill>
                <a:ea typeface="BM DoHyeon"/>
              </a:rPr>
              <a:t>, </a:t>
            </a:r>
            <a:r>
              <a:rPr lang="ko-KR" altLang="en-US" sz="2000" b="0" i="0" u="none" strike="noStrike" spc="-100" dirty="0">
                <a:solidFill>
                  <a:srgbClr val="193D25"/>
                </a:solidFill>
                <a:ea typeface="BM DoHyeon"/>
              </a:rPr>
              <a:t>코드 </a:t>
            </a:r>
            <a:r>
              <a:rPr lang="ko-KR" sz="2000" b="0" i="0" u="none" strike="noStrike" spc="-100" dirty="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7EBC30-8AAB-3C72-F640-FA780F8AB50A}"/>
              </a:ext>
            </a:extLst>
          </p:cNvPr>
          <p:cNvSpPr/>
          <p:nvPr/>
        </p:nvSpPr>
        <p:spPr>
          <a:xfrm>
            <a:off x="1447800" y="5143500"/>
            <a:ext cx="1295400" cy="14478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2D7DF-6E43-B8BA-86BB-4757ABC4F895}"/>
              </a:ext>
            </a:extLst>
          </p:cNvPr>
          <p:cNvSpPr/>
          <p:nvPr/>
        </p:nvSpPr>
        <p:spPr>
          <a:xfrm>
            <a:off x="16630599" y="5272393"/>
            <a:ext cx="1295400" cy="14478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5480B42E-F8BB-3642-13C1-8BABB1FB2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65"/>
          <a:stretch/>
        </p:blipFill>
        <p:spPr>
          <a:xfrm>
            <a:off x="4572000" y="2471356"/>
            <a:ext cx="6847536" cy="6411088"/>
          </a:xfrm>
          <a:prstGeom prst="rect">
            <a:avLst/>
          </a:prstGeom>
          <a:ln w="254000">
            <a:solidFill>
              <a:srgbClr val="8CE5D6"/>
            </a:solidFill>
          </a:ln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id="{DCEF02A3-31C3-BD7E-BEE9-8468E9B9C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5075" y="4762500"/>
            <a:ext cx="5787669" cy="2378897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751F0446-A312-9C9B-3AA2-0BDA563ACF0B}"/>
              </a:ext>
            </a:extLst>
          </p:cNvPr>
          <p:cNvSpPr txBox="1"/>
          <p:nvPr/>
        </p:nvSpPr>
        <p:spPr>
          <a:xfrm>
            <a:off x="9459209" y="5021599"/>
            <a:ext cx="5499430" cy="181863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altLang="en-US" sz="2800" spc="-100" dirty="0">
                <a:solidFill>
                  <a:srgbClr val="0C2F16"/>
                </a:solidFill>
                <a:latin typeface="BM DoHyeon"/>
                <a:ea typeface="BM DoHyeon"/>
              </a:rPr>
              <a:t>버튼 스타일</a:t>
            </a:r>
            <a:endParaRPr lang="en-US" altLang="ko-KR" sz="2800" spc="-100" dirty="0">
              <a:solidFill>
                <a:srgbClr val="0C2F16"/>
              </a:solidFill>
              <a:latin typeface="BM DoHyeon"/>
              <a:ea typeface="BM DoHyeon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800" spc="-100" dirty="0">
                <a:solidFill>
                  <a:srgbClr val="0C2F16"/>
                </a:solidFill>
                <a:latin typeface="BM DoHyeon"/>
                <a:ea typeface="BM DoHyeon"/>
              </a:rPr>
              <a:t>회색으로 보이다가 </a:t>
            </a:r>
            <a:r>
              <a:rPr lang="en-US" altLang="ko-KR" sz="2800" spc="-100" dirty="0">
                <a:solidFill>
                  <a:srgbClr val="0C2F16"/>
                </a:solidFill>
                <a:latin typeface="BM DoHyeon"/>
                <a:ea typeface="BM DoHyeon"/>
              </a:rPr>
              <a:t>hover</a:t>
            </a:r>
            <a:r>
              <a:rPr lang="ko-KR" altLang="en-US" sz="2800" spc="-100" dirty="0">
                <a:solidFill>
                  <a:srgbClr val="0C2F16"/>
                </a:solidFill>
                <a:latin typeface="BM DoHyeon"/>
                <a:ea typeface="BM DoHyeon"/>
              </a:rPr>
              <a:t>되면 색이 있는 버튼으로 나타나게 함</a:t>
            </a:r>
            <a:endParaRPr lang="en-US" sz="2800" b="0" i="0" u="none" strike="noStrike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422C5E3-E57B-5EA1-0131-CFFC212C37E1}"/>
              </a:ext>
            </a:extLst>
          </p:cNvPr>
          <p:cNvCxnSpPr/>
          <p:nvPr/>
        </p:nvCxnSpPr>
        <p:spPr>
          <a:xfrm flipH="1">
            <a:off x="2971800" y="6362700"/>
            <a:ext cx="6172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5E740B-024D-AD19-E2DD-73E31A2001DD}"/>
              </a:ext>
            </a:extLst>
          </p:cNvPr>
          <p:cNvCxnSpPr/>
          <p:nvPr/>
        </p:nvCxnSpPr>
        <p:spPr>
          <a:xfrm>
            <a:off x="14859000" y="6362700"/>
            <a:ext cx="17715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1">
            <a:extLst>
              <a:ext uri="{FF2B5EF4-FFF2-40B4-BE49-F238E27FC236}">
                <a16:creationId xmlns:a16="http://schemas.microsoft.com/office/drawing/2014/main" id="{56637092-ED39-AD1C-25BE-E3241A3DE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376" y="6615431"/>
            <a:ext cx="2780505" cy="1162131"/>
          </a:xfrm>
          <a:prstGeom prst="rect">
            <a:avLst/>
          </a:prstGeom>
        </p:spPr>
      </p:pic>
      <p:sp>
        <p:nvSpPr>
          <p:cNvPr id="32" name="TextBox 12">
            <a:extLst>
              <a:ext uri="{FF2B5EF4-FFF2-40B4-BE49-F238E27FC236}">
                <a16:creationId xmlns:a16="http://schemas.microsoft.com/office/drawing/2014/main" id="{1ECBFF5A-EC9C-FB87-BEF2-4D1506415550}"/>
              </a:ext>
            </a:extLst>
          </p:cNvPr>
          <p:cNvSpPr txBox="1"/>
          <p:nvPr/>
        </p:nvSpPr>
        <p:spPr>
          <a:xfrm>
            <a:off x="1509740" y="6598920"/>
            <a:ext cx="2559049" cy="116213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en-US" sz="2800" b="0" i="0" u="none" strike="noStrike" spc="-100" dirty="0">
                <a:solidFill>
                  <a:srgbClr val="0C2F16"/>
                </a:solidFill>
                <a:latin typeface="BM DoHyeon"/>
              </a:rPr>
              <a:t>.</a:t>
            </a:r>
            <a:r>
              <a:rPr lang="en-US" sz="2800" spc="-100" dirty="0" err="1">
                <a:solidFill>
                  <a:srgbClr val="0C2F16"/>
                </a:solidFill>
                <a:latin typeface="BM DoHyeon"/>
              </a:rPr>
              <a:t>prevBtn:hover</a:t>
            </a:r>
            <a:endParaRPr lang="en-US" sz="2800" spc="-100" dirty="0">
              <a:solidFill>
                <a:srgbClr val="0C2F16"/>
              </a:solidFill>
              <a:latin typeface="BM DoHyeon"/>
            </a:endParaRPr>
          </a:p>
        </p:txBody>
      </p:sp>
    </p:spTree>
    <p:extLst>
      <p:ext uri="{BB962C8B-B14F-4D97-AF65-F5344CB8AC3E}">
        <p14:creationId xmlns:p14="http://schemas.microsoft.com/office/powerpoint/2010/main" val="2591579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029D6-0D04-F0A6-BB62-A903EBB35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31328D-2032-4D60-EEA7-E7E01EB91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3027995F-23BC-19CE-9053-99F9D8E5E508}"/>
              </a:ext>
            </a:extLst>
          </p:cNvPr>
          <p:cNvSpPr txBox="1"/>
          <p:nvPr/>
        </p:nvSpPr>
        <p:spPr>
          <a:xfrm rot="5400000">
            <a:off x="-1828800" y="766318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94619"/>
              </a:lnSpc>
            </a:pPr>
            <a:r>
              <a:rPr lang="ko-KR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황예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지</a:t>
            </a:r>
            <a:r>
              <a:rPr lang="en-US" altLang="ko-KR" sz="2200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 / APP </a:t>
            </a:r>
            <a:r>
              <a:rPr lang="ko-KR" altLang="en-US" sz="2200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이용방법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 </a:t>
            </a:r>
            <a:endParaRPr lang="ko-KR" altLang="ko-KR" sz="2200" b="0" i="0" u="none" strike="noStrike" spc="-100" dirty="0">
              <a:solidFill>
                <a:srgbClr val="72B98A">
                  <a:alpha val="87843"/>
                </a:srgbClr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r">
              <a:lnSpc>
                <a:spcPct val="94619"/>
              </a:lnSpc>
            </a:pP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 </a:t>
            </a:r>
            <a:endParaRPr lang="ko-KR" sz="2200" b="0" i="0" u="none" strike="noStrike" spc="-100" dirty="0">
              <a:solidFill>
                <a:srgbClr val="72B98A">
                  <a:alpha val="87843"/>
                </a:srgbClr>
              </a:solidFill>
              <a:ea typeface="BM DoHyeon"/>
            </a:endParaRP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14768AFE-2182-F0A4-4C71-30DCA0414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723900"/>
            <a:ext cx="7480300" cy="8952231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7EC21F20-58C2-423E-4E24-A95BA6D6BE62}"/>
              </a:ext>
            </a:extLst>
          </p:cNvPr>
          <p:cNvSpPr txBox="1"/>
          <p:nvPr/>
        </p:nvSpPr>
        <p:spPr>
          <a:xfrm>
            <a:off x="10750550" y="1019810"/>
            <a:ext cx="6858000" cy="839851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en-US" altLang="ko-KR" sz="2800" b="0" i="0" u="none" strike="noStrike" spc="-100" dirty="0" err="1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init</a:t>
            </a:r>
            <a:r>
              <a:rPr lang="en-US" altLang="ko-KR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()</a:t>
            </a: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함수를 이용하여 이미지와 텍스트상자가 담긴 </a:t>
            </a:r>
            <a:r>
              <a:rPr lang="en-US" altLang="ko-KR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.slide &lt;li&gt;</a:t>
            </a: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페이지를</a:t>
            </a:r>
            <a:r>
              <a:rPr lang="en-US" altLang="ko-KR" sz="28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 </a:t>
            </a:r>
            <a:r>
              <a:rPr lang="en-US" altLang="ko-KR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step</a:t>
            </a: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배열에 저장</a:t>
            </a:r>
            <a:endParaRPr lang="en-US" altLang="ko-KR" sz="2800" b="0" i="0" u="none" strike="noStrike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endParaRPr lang="en-US" altLang="ko-KR" sz="2800" b="0" i="0" u="none" strike="noStrike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r>
              <a:rPr lang="en-US" altLang="ko-KR" sz="2800" b="0" i="0" u="none" strike="noStrike" spc="-100" dirty="0" err="1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outerHTML</a:t>
            </a: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을 사용하여 슬라이드의 전체 </a:t>
            </a:r>
            <a:r>
              <a:rPr lang="en-US" altLang="ko-KR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HTML</a:t>
            </a: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을 </a:t>
            </a:r>
            <a:r>
              <a:rPr lang="en-US" altLang="ko-KR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step[</a:t>
            </a:r>
            <a:r>
              <a:rPr lang="en-US" altLang="ko-KR" sz="2800" b="0" i="0" u="none" strike="noStrike" spc="-100" dirty="0" err="1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i</a:t>
            </a:r>
            <a:r>
              <a:rPr lang="en-US" altLang="ko-KR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]</a:t>
            </a: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에 저장</a:t>
            </a:r>
            <a:endParaRPr lang="en-US" altLang="ko-KR" sz="2800" b="0" i="0" u="none" strike="noStrike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endParaRPr lang="en-US" altLang="ko-KR" sz="2800" b="0" i="0" u="none" strike="noStrike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r>
              <a:rPr lang="en-US" altLang="ko-KR" sz="2800" b="0" i="0" u="none" strike="noStrike" spc="-100" dirty="0" err="1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innerHTML</a:t>
            </a: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을 사용하면 요소의 자식 요소들만 포함된 </a:t>
            </a:r>
            <a:r>
              <a:rPr lang="en-US" altLang="ko-KR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HTML</a:t>
            </a: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을 반환하는데</a:t>
            </a:r>
            <a:r>
              <a:rPr lang="en-US" altLang="ko-KR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, </a:t>
            </a:r>
            <a:r>
              <a:rPr lang="en-US" altLang="ko-KR" sz="2800" b="0" i="0" u="none" strike="noStrike" spc="-100" dirty="0" err="1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outerHTML</a:t>
            </a: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그 안에 포함된 모든 자식 요소를 포함한 </a:t>
            </a:r>
            <a:r>
              <a:rPr lang="en-US" altLang="ko-KR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HTML </a:t>
            </a: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문자열을 반환함</a:t>
            </a:r>
            <a:endParaRPr lang="en-US" altLang="ko-KR" sz="2800" b="0" i="0" u="none" strike="noStrike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endParaRPr lang="ko-KR" altLang="en-US" sz="2800" b="0" i="0" u="none" strike="noStrike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이전 버튼을 누르면 이전 스텝페이지를</a:t>
            </a:r>
            <a:r>
              <a:rPr lang="en-US" altLang="ko-KR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, </a:t>
            </a: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다음 버튼을 누르면 다음 스텝페이지를 </a:t>
            </a:r>
            <a:r>
              <a:rPr lang="ko-KR" altLang="en-US" sz="2800" b="0" i="0" u="none" strike="noStrike" spc="-100" dirty="0" err="1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로드함</a:t>
            </a:r>
            <a:endParaRPr lang="ko-KR" altLang="en-US" sz="2800" b="0" i="0" u="none" strike="noStrike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endParaRPr lang="en-US" sz="2800" b="0" i="0" u="none" strike="noStrike" spc="-100" dirty="0">
              <a:solidFill>
                <a:srgbClr val="0C2F16"/>
              </a:solidFill>
              <a:latin typeface="BM DoHyeon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6797C77-A062-765E-11B5-F0118537C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70DB8AA-ACF1-C36D-A489-E5FE917D2F34}"/>
              </a:ext>
            </a:extLst>
          </p:cNvPr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altLang="en-US" sz="2000" b="0" i="0" u="none" strike="noStrike" spc="-100" dirty="0">
                <a:solidFill>
                  <a:srgbClr val="193D25"/>
                </a:solidFill>
                <a:ea typeface="BM DoHyeon"/>
              </a:rPr>
              <a:t>코드 설명</a:t>
            </a:r>
            <a:endParaRPr lang="ko-KR" sz="2000" b="0" i="0" u="none" strike="noStrike" spc="-100" dirty="0">
              <a:solidFill>
                <a:srgbClr val="193D25"/>
              </a:solidFill>
              <a:ea typeface="BM DoHyeon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9164CBCA-0297-69D7-C982-86DC3372A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8450" y="375920"/>
            <a:ext cx="8153400" cy="3361708"/>
          </a:xfrm>
          <a:prstGeom prst="rect">
            <a:avLst/>
          </a:prstGeom>
          <a:ln w="327025">
            <a:solidFill>
              <a:srgbClr val="8CE5D6"/>
            </a:solidFill>
          </a:ln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A10A5E3-8083-D2AE-60F3-D30460870D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0975" y="4015136"/>
            <a:ext cx="8388349" cy="5895944"/>
          </a:xfrm>
          <a:prstGeom prst="rect">
            <a:avLst/>
          </a:prstGeom>
          <a:ln w="254000">
            <a:solidFill>
              <a:srgbClr val="8CE5D6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4471A6-507B-6B11-7DAE-B2EFB45C6EBB}"/>
              </a:ext>
            </a:extLst>
          </p:cNvPr>
          <p:cNvSpPr/>
          <p:nvPr/>
        </p:nvSpPr>
        <p:spPr>
          <a:xfrm>
            <a:off x="2743200" y="2171700"/>
            <a:ext cx="5486400" cy="685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5AEB421-C740-3EF1-EAAB-89174C69954D}"/>
              </a:ext>
            </a:extLst>
          </p:cNvPr>
          <p:cNvCxnSpPr/>
          <p:nvPr/>
        </p:nvCxnSpPr>
        <p:spPr>
          <a:xfrm flipH="1" flipV="1">
            <a:off x="8299448" y="2857500"/>
            <a:ext cx="2451102" cy="259080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501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8C36A-D35F-CD7A-F90B-997D65067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1AE2F3A-DDD3-E96F-4768-BDFF8C0B5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FF9C3C4E-FE72-E499-1408-EA5418F3467D}"/>
              </a:ext>
            </a:extLst>
          </p:cNvPr>
          <p:cNvSpPr txBox="1"/>
          <p:nvPr/>
        </p:nvSpPr>
        <p:spPr>
          <a:xfrm rot="5400000">
            <a:off x="-1774450" y="76200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94619"/>
              </a:lnSpc>
            </a:pPr>
            <a:r>
              <a:rPr lang="ko-KR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황예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지</a:t>
            </a:r>
            <a:r>
              <a:rPr lang="en-US" altLang="ko-KR" sz="2200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 / APP </a:t>
            </a:r>
            <a:r>
              <a:rPr lang="ko-KR" altLang="en-US" sz="2200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이용방법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 </a:t>
            </a:r>
            <a:endParaRPr lang="ko-KR" altLang="ko-KR" sz="2200" b="0" i="0" u="none" strike="noStrike" spc="-100" dirty="0">
              <a:solidFill>
                <a:srgbClr val="72B98A">
                  <a:alpha val="87843"/>
                </a:srgbClr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r">
              <a:lnSpc>
                <a:spcPct val="94619"/>
              </a:lnSpc>
            </a:pP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 </a:t>
            </a:r>
            <a:endParaRPr lang="ko-KR" sz="2200" b="0" i="0" u="none" strike="noStrike" spc="-100" dirty="0">
              <a:solidFill>
                <a:srgbClr val="72B98A">
                  <a:alpha val="87843"/>
                </a:srgbClr>
              </a:solidFill>
              <a:ea typeface="BM DoHyeon"/>
            </a:endParaRP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55311678-A8D5-BE69-4203-DC75D2DD9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500" y="723900"/>
            <a:ext cx="8791200" cy="8952231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C2608D48-8B52-3655-3F5C-BD9185DADD1C}"/>
              </a:ext>
            </a:extLst>
          </p:cNvPr>
          <p:cNvSpPr txBox="1"/>
          <p:nvPr/>
        </p:nvSpPr>
        <p:spPr>
          <a:xfrm>
            <a:off x="9372600" y="1193800"/>
            <a:ext cx="8251450" cy="85420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altLang="en-US" sz="27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이미지와 텍스트에 애니메이션 적용</a:t>
            </a:r>
            <a:endParaRPr lang="en-US" altLang="ko-KR" sz="2700" b="0" i="0" u="none" strike="noStrike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endParaRPr lang="en-US" altLang="ko-KR" sz="2700" b="0" i="0" u="none" strike="noStrike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7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이미지의 </a:t>
            </a:r>
            <a:r>
              <a:rPr lang="en-US" altLang="ko-KR" sz="2700" b="0" i="0" u="none" strike="noStrike" spc="-100" dirty="0" err="1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translateX</a:t>
            </a:r>
            <a:r>
              <a:rPr lang="ko-KR" altLang="en-US" sz="27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와 </a:t>
            </a:r>
            <a:r>
              <a:rPr lang="en-US" altLang="ko-KR" sz="27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opacity</a:t>
            </a:r>
            <a:r>
              <a:rPr lang="ko-KR" altLang="en-US" sz="27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를 변화</a:t>
            </a:r>
            <a:r>
              <a:rPr lang="en-US" altLang="ko-KR" sz="27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,</a:t>
            </a:r>
            <a:endParaRPr lang="en-US" altLang="ko-KR" sz="2700" b="0" i="0" u="none" strike="noStrike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7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텍스트의 </a:t>
            </a:r>
            <a:r>
              <a:rPr lang="en-US" altLang="ko-KR" sz="2700" spc="-100" dirty="0" err="1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translateY</a:t>
            </a:r>
            <a:r>
              <a:rPr lang="ko-KR" altLang="en-US" sz="27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와 </a:t>
            </a:r>
            <a:r>
              <a:rPr lang="en-US" altLang="ko-KR" sz="27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opacity</a:t>
            </a:r>
            <a:r>
              <a:rPr lang="ko-KR" altLang="en-US" sz="27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를 변화시키는 애니메이션</a:t>
            </a:r>
            <a:endParaRPr lang="en-US" altLang="ko-KR" sz="2700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endParaRPr lang="en-US" altLang="ko-KR" sz="2700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7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애니메이션이 끝나기 전에는 다른 효과를</a:t>
            </a:r>
            <a:endParaRPr lang="en-US" altLang="ko-KR" sz="2700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7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적용할 수 없도록 하기 위해</a:t>
            </a:r>
            <a:endParaRPr lang="en-US" altLang="ko-KR" sz="2700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7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현재 애니메이션이 실행 중인지 아닌지를 추적하는</a:t>
            </a:r>
            <a:endParaRPr lang="en-US" altLang="ko-KR" sz="2700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r>
              <a:rPr lang="en-US" altLang="ko-KR" sz="27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Animating </a:t>
            </a:r>
            <a:r>
              <a:rPr lang="ko-KR" altLang="en-US" sz="27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변수를 만들어서</a:t>
            </a:r>
            <a:endParaRPr lang="en-US" altLang="ko-KR" sz="2700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7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애니메이션 시작점을 지정해주고</a:t>
            </a:r>
            <a:endParaRPr lang="en-US" altLang="ko-KR" sz="2700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7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애니메이션이 끝나면 </a:t>
            </a:r>
            <a:r>
              <a:rPr lang="en-US" altLang="ko-KR" sz="2700" spc="-100" dirty="0" err="1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finished.then</a:t>
            </a:r>
            <a:r>
              <a:rPr lang="ko-KR" altLang="en-US" sz="27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을 </a:t>
            </a:r>
            <a:endParaRPr lang="en-US" altLang="ko-KR" sz="2700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7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이용하여 다음 함수를 적용할 수 있게 함</a:t>
            </a:r>
            <a:endParaRPr lang="en-US" altLang="ko-KR" sz="2700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endParaRPr lang="en-US" altLang="ko-KR" sz="2700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7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만약 애니메이션이 실행 중이면 </a:t>
            </a:r>
            <a:r>
              <a:rPr lang="en-US" altLang="ko-KR" sz="27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return</a:t>
            </a:r>
            <a:r>
              <a:rPr lang="ko-KR" altLang="en-US" sz="27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으로 함수를 종료하여 추가적인 동작이 실행되지 않도록 함</a:t>
            </a:r>
            <a:endParaRPr lang="en-US" altLang="ko-KR" sz="2700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endParaRPr lang="en-US" altLang="ko-KR" sz="2700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359706C-8522-E1BC-AF9C-906CD4A8C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B467618A-93FE-CC7C-2BB1-F96A15C5B708}"/>
              </a:ext>
            </a:extLst>
          </p:cNvPr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altLang="en-US" sz="2000" b="0" i="0" u="none" strike="noStrike" spc="-100" dirty="0">
                <a:solidFill>
                  <a:srgbClr val="193D25"/>
                </a:solidFill>
                <a:ea typeface="BM DoHyeon"/>
              </a:rPr>
              <a:t>코드 설명</a:t>
            </a:r>
            <a:endParaRPr lang="ko-KR" sz="2000" b="0" i="0" u="none" strike="noStrike" spc="-100" dirty="0">
              <a:solidFill>
                <a:srgbClr val="193D25"/>
              </a:solidFill>
              <a:ea typeface="BM DoHyeon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5B94FFF5-9C2A-7778-6EFD-A291E435F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1094" y="134752"/>
            <a:ext cx="6910069" cy="10017495"/>
          </a:xfrm>
          <a:prstGeom prst="rect">
            <a:avLst/>
          </a:prstGeom>
          <a:ln w="254000">
            <a:solidFill>
              <a:srgbClr val="8CE5D6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742C6C-4945-02A3-3640-9DAC9B607933}"/>
              </a:ext>
            </a:extLst>
          </p:cNvPr>
          <p:cNvSpPr/>
          <p:nvPr/>
        </p:nvSpPr>
        <p:spPr>
          <a:xfrm>
            <a:off x="2286000" y="7277100"/>
            <a:ext cx="5791200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F2D304C-6892-FCE0-311A-1D09240300DB}"/>
              </a:ext>
            </a:extLst>
          </p:cNvPr>
          <p:cNvCxnSpPr/>
          <p:nvPr/>
        </p:nvCxnSpPr>
        <p:spPr>
          <a:xfrm flipH="1">
            <a:off x="8229600" y="7277100"/>
            <a:ext cx="2282694" cy="38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D7306C-FE3F-666D-E158-50AC0D1AF234}"/>
              </a:ext>
            </a:extLst>
          </p:cNvPr>
          <p:cNvSpPr/>
          <p:nvPr/>
        </p:nvSpPr>
        <p:spPr>
          <a:xfrm>
            <a:off x="2438400" y="1714500"/>
            <a:ext cx="46482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C4CFE9-EB32-E8CC-5A0A-91D39FA040A2}"/>
              </a:ext>
            </a:extLst>
          </p:cNvPr>
          <p:cNvSpPr/>
          <p:nvPr/>
        </p:nvSpPr>
        <p:spPr>
          <a:xfrm>
            <a:off x="2438400" y="4762500"/>
            <a:ext cx="3429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2BAE51B-E812-38C8-E77B-658707AA4F73}"/>
              </a:ext>
            </a:extLst>
          </p:cNvPr>
          <p:cNvCxnSpPr/>
          <p:nvPr/>
        </p:nvCxnSpPr>
        <p:spPr>
          <a:xfrm flipH="1" flipV="1">
            <a:off x="7315200" y="2400300"/>
            <a:ext cx="3197094" cy="2743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55DAE5C-58F4-52D3-F78E-441676C72504}"/>
              </a:ext>
            </a:extLst>
          </p:cNvPr>
          <p:cNvCxnSpPr/>
          <p:nvPr/>
        </p:nvCxnSpPr>
        <p:spPr>
          <a:xfrm flipH="1" flipV="1">
            <a:off x="6019800" y="5143500"/>
            <a:ext cx="5029200" cy="1371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07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7454900"/>
            <a:ext cx="10604500" cy="1104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-5067300" y="4445000"/>
            <a:ext cx="11125200" cy="1104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 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임형택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-1917700"/>
            <a:ext cx="17119600" cy="1602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5400000">
            <a:off x="8712200" y="2781300"/>
            <a:ext cx="1549400" cy="43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2387600"/>
            <a:ext cx="23558500" cy="12255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343400" y="7658100"/>
            <a:ext cx="10744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3800" b="0" i="0" u="none" strike="noStrike" spc="-200">
                <a:solidFill>
                  <a:srgbClr val="0C2F16"/>
                </a:solidFill>
                <a:ea typeface="BM DoHyeon"/>
              </a:rPr>
              <a:t>써브웨이</a:t>
            </a:r>
            <a:r>
              <a:rPr lang="en-US" sz="3800" b="0" i="0" u="none" strike="noStrike" spc="-2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800" b="0" i="0" u="none" strike="noStrike" spc="-200">
                <a:solidFill>
                  <a:srgbClr val="0C2F16"/>
                </a:solidFill>
                <a:ea typeface="BM DoHyeon"/>
              </a:rPr>
              <a:t>약속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40000">
            <a:off x="16560800" y="6946900"/>
            <a:ext cx="584200" cy="16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540000">
            <a:off x="16611600" y="7023100"/>
            <a:ext cx="736600" cy="16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880000">
            <a:off x="2667000" y="4305300"/>
            <a:ext cx="6477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44300" y="2019300"/>
            <a:ext cx="4953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alphaModFix amt="23000"/>
          </a:blip>
          <a:stretch>
            <a:fillRect/>
          </a:stretch>
        </p:blipFill>
        <p:spPr>
          <a:xfrm>
            <a:off x="7391400" y="3619500"/>
            <a:ext cx="3048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2880000">
            <a:off x="6972300" y="1282700"/>
            <a:ext cx="13208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altLang="en-US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임형택</a:t>
            </a:r>
            <a:r>
              <a:rPr 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 / </a:t>
            </a:r>
            <a:r>
              <a:rPr lang="ko-KR" altLang="en-US" sz="2200" spc="-100" dirty="0" err="1">
                <a:solidFill>
                  <a:srgbClr val="72B98A">
                    <a:alpha val="87843"/>
                  </a:srgbClr>
                </a:solidFill>
                <a:latin typeface="BM DoHyeon"/>
                <a:ea typeface="BM DoHyeon"/>
              </a:rPr>
              <a:t>써브웨이</a:t>
            </a:r>
            <a:r>
              <a:rPr lang="ko-KR" altLang="en-US" sz="2200" spc="-100" dirty="0">
                <a:solidFill>
                  <a:srgbClr val="72B98A">
                    <a:alpha val="87843"/>
                  </a:srgbClr>
                </a:solidFill>
                <a:latin typeface="BM DoHyeon"/>
                <a:ea typeface="BM DoHyeon"/>
              </a:rPr>
              <a:t> 약속</a:t>
            </a:r>
            <a:r>
              <a:rPr 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965200"/>
            <a:ext cx="16865600" cy="891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구현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페이지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임형택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 /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써브웨이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약속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63500"/>
            <a:ext cx="7581900" cy="1021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100" y="889000"/>
            <a:ext cx="9613900" cy="939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0" y="8483600"/>
            <a:ext cx="5003800" cy="1409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영역별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77600" y="8826500"/>
            <a:ext cx="5143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en-US" sz="1900" b="0" i="0" u="none" strike="noStrike">
                <a:solidFill>
                  <a:srgbClr val="0C2F16"/>
                </a:solidFill>
                <a:latin typeface="BM DoHyeon"/>
              </a:rPr>
              <a:t>&lt;ul&gt; &lt;li&gt;</a:t>
            </a:r>
            <a:r>
              <a:rPr lang="ko-KR" sz="1900" b="0" i="0" u="none" strike="noStrike">
                <a:solidFill>
                  <a:srgbClr val="0C2F16"/>
                </a:solidFill>
                <a:ea typeface="BM DoHyeon"/>
              </a:rPr>
              <a:t>로</a:t>
            </a:r>
            <a:r>
              <a:rPr lang="en-US" sz="1900" b="0" i="0" u="none" strike="noStrike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>
                <a:solidFill>
                  <a:srgbClr val="0C2F16"/>
                </a:solidFill>
                <a:ea typeface="BM DoHyeon"/>
              </a:rPr>
              <a:t>이미지와</a:t>
            </a:r>
            <a:r>
              <a:rPr lang="en-US" sz="1900" b="0" i="0" u="none" strike="noStrike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>
                <a:solidFill>
                  <a:srgbClr val="0C2F16"/>
                </a:solidFill>
                <a:ea typeface="BM DoHyeon"/>
              </a:rPr>
              <a:t>내용</a:t>
            </a:r>
            <a:r>
              <a:rPr lang="en-US" sz="1900" b="0" i="0" u="none" strike="noStrike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>
                <a:solidFill>
                  <a:srgbClr val="0C2F16"/>
                </a:solidFill>
                <a:ea typeface="BM DoHyeon"/>
              </a:rPr>
              <a:t>영역</a:t>
            </a:r>
            <a:r>
              <a:rPr lang="en-US" sz="1900" b="0" i="0" u="none" strike="noStrike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>
                <a:solidFill>
                  <a:srgbClr val="0C2F16"/>
                </a:solidFill>
                <a:ea typeface="BM DoHyeon"/>
              </a:rPr>
              <a:t>분배</a:t>
            </a:r>
          </a:p>
          <a:p>
            <a:pPr lvl="0" algn="ctr">
              <a:lnSpc>
                <a:spcPct val="126160"/>
              </a:lnSpc>
            </a:pPr>
            <a:r>
              <a:rPr lang="en-US" sz="1900" b="0" i="0" u="none" strike="noStrike">
                <a:solidFill>
                  <a:srgbClr val="0C2F16"/>
                </a:solidFill>
                <a:latin typeface="BM DoHyeon"/>
              </a:rPr>
              <a:t>&lt;li&gt;</a:t>
            </a:r>
            <a:r>
              <a:rPr lang="ko-KR" sz="1900" b="0" i="0" u="none" strike="noStrike">
                <a:solidFill>
                  <a:srgbClr val="0C2F16"/>
                </a:solidFill>
                <a:ea typeface="BM DoHyeon"/>
              </a:rPr>
              <a:t>안에</a:t>
            </a:r>
            <a:r>
              <a:rPr lang="en-US" sz="1900" b="0" i="0" u="none" strike="noStrike">
                <a:solidFill>
                  <a:srgbClr val="0C2F16"/>
                </a:solidFill>
                <a:latin typeface="BM DoHyeon"/>
              </a:rPr>
              <a:t> &lt;div&gt;</a:t>
            </a:r>
            <a:r>
              <a:rPr lang="ko-KR" sz="1900" b="0" i="0" u="none" strike="noStrike">
                <a:solidFill>
                  <a:srgbClr val="0C2F16"/>
                </a:solidFill>
                <a:ea typeface="BM DoHyeon"/>
              </a:rPr>
              <a:t>로</a:t>
            </a:r>
            <a:r>
              <a:rPr lang="en-US" sz="1900" b="0" i="0" u="none" strike="noStrike">
                <a:solidFill>
                  <a:srgbClr val="0C2F16"/>
                </a:solidFill>
                <a:latin typeface="BM DoHyeon"/>
              </a:rPr>
              <a:t> img</a:t>
            </a:r>
            <a:r>
              <a:rPr lang="ko-KR" sz="1900" b="0" i="0" u="none" strike="noStrike">
                <a:solidFill>
                  <a:srgbClr val="0C2F16"/>
                </a:solidFill>
                <a:ea typeface="BM DoHyeon"/>
              </a:rPr>
              <a:t>영역과</a:t>
            </a:r>
            <a:r>
              <a:rPr lang="en-US" sz="1900" b="0" i="0" u="none" strike="noStrike">
                <a:solidFill>
                  <a:srgbClr val="0C2F16"/>
                </a:solidFill>
                <a:latin typeface="BM DoHyeon"/>
              </a:rPr>
              <a:t> info</a:t>
            </a:r>
            <a:r>
              <a:rPr lang="ko-KR" sz="1900" b="0" i="0" u="none" strike="noStrike">
                <a:solidFill>
                  <a:srgbClr val="0C2F16"/>
                </a:solidFill>
                <a:ea typeface="BM DoHyeon"/>
              </a:rPr>
              <a:t>영역</a:t>
            </a:r>
            <a:r>
              <a:rPr lang="en-US" sz="1900" b="0" i="0" u="none" strike="noStrike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>
                <a:solidFill>
                  <a:srgbClr val="0C2F16"/>
                </a:solidFill>
                <a:ea typeface="BM DoHyeon"/>
              </a:rPr>
              <a:t>분배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임형택</a:t>
            </a:r>
            <a:r>
              <a:rPr 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 / </a:t>
            </a:r>
            <a:r>
              <a:rPr lang="ko-KR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써브웨이</a:t>
            </a:r>
            <a:r>
              <a:rPr 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 </a:t>
            </a:r>
            <a:r>
              <a:rPr 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약속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63500"/>
            <a:ext cx="7581900" cy="1021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100" y="889000"/>
            <a:ext cx="9613900" cy="939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1300" y="4140200"/>
            <a:ext cx="5168900" cy="2311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스타일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04800" y="5600700"/>
            <a:ext cx="51435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en-US" sz="1900" b="0" i="0" u="none" strike="noStrike" spc="-100" dirty="0" err="1">
                <a:solidFill>
                  <a:srgbClr val="0C2F16"/>
                </a:solidFill>
                <a:latin typeface="BM DoHyeon"/>
              </a:rPr>
              <a:t>nth:child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로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지정해서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교차로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background color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바꿈</a:t>
            </a:r>
          </a:p>
          <a:p>
            <a:pPr lvl="0" algn="ctr">
              <a:lnSpc>
                <a:spcPct val="126160"/>
              </a:lnSpc>
            </a:pPr>
            <a:r>
              <a:rPr lang="en-US" sz="1900" b="0" i="0" u="none" strike="noStrike" spc="-100" dirty="0" err="1">
                <a:solidFill>
                  <a:srgbClr val="0C2F16"/>
                </a:solidFill>
                <a:latin typeface="BM DoHyeon"/>
              </a:rPr>
              <a:t>position:relative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와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absolute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를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이용해서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en-US" sz="1900" b="0" i="0" u="none" strike="noStrike" spc="-100" dirty="0" err="1">
                <a:solidFill>
                  <a:srgbClr val="0C2F16"/>
                </a:solidFill>
                <a:latin typeface="BM DoHyeon"/>
              </a:rPr>
              <a:t>img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영역과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en-US" sz="1900" b="0" i="0" u="none" strike="noStrike" spc="-100" dirty="0" err="1">
                <a:solidFill>
                  <a:srgbClr val="0C2F16"/>
                </a:solidFill>
                <a:latin typeface="BM DoHyeon"/>
              </a:rPr>
              <a:t>img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를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부모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자식으로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연결해서</a:t>
            </a:r>
          </a:p>
          <a:p>
            <a:pPr lvl="0" algn="ctr">
              <a:lnSpc>
                <a:spcPct val="126160"/>
              </a:lnSpc>
            </a:pP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이미지를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아래로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내림</a:t>
            </a:r>
          </a:p>
          <a:p>
            <a:pPr lvl="0" algn="ctr">
              <a:lnSpc>
                <a:spcPct val="126160"/>
              </a:lnSpc>
            </a:pPr>
            <a:endParaRPr lang="ko-KR" sz="19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19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19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1900" b="0" i="0" u="none" strike="noStrike" spc="-100" dirty="0">
              <a:solidFill>
                <a:srgbClr val="0C2F16"/>
              </a:solidFill>
              <a:ea typeface="BM DoHye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황예지</a:t>
            </a:r>
            <a:r>
              <a:rPr 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 / </a:t>
            </a:r>
            <a:r>
              <a:rPr 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헤더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1" y="417600"/>
            <a:ext cx="16865600" cy="37084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733F0D7-3C22-D671-9CDF-A3B580AA6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0" b="10950"/>
          <a:stretch/>
        </p:blipFill>
        <p:spPr>
          <a:xfrm>
            <a:off x="1625603" y="4325339"/>
            <a:ext cx="16067025" cy="4969561"/>
          </a:xfrm>
          <a:prstGeom prst="rect">
            <a:avLst/>
          </a:prstGeom>
          <a:ln w="317500">
            <a:solidFill>
              <a:srgbClr val="8CE5D6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FE8BCA-382C-DE00-5D73-334E3DBBEEF5}"/>
              </a:ext>
            </a:extLst>
          </p:cNvPr>
          <p:cNvSpPr/>
          <p:nvPr/>
        </p:nvSpPr>
        <p:spPr>
          <a:xfrm>
            <a:off x="2063862" y="5599054"/>
            <a:ext cx="15489305" cy="609600"/>
          </a:xfrm>
          <a:prstGeom prst="rect">
            <a:avLst/>
          </a:prstGeom>
          <a:noFill/>
          <a:ln w="76200">
            <a:solidFill>
              <a:srgbClr val="2FB3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AA6E9"/>
                </a:solidFill>
              </a:ln>
              <a:noFill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1F2126-4140-8989-7844-C32A79C9D135}"/>
              </a:ext>
            </a:extLst>
          </p:cNvPr>
          <p:cNvSpPr/>
          <p:nvPr/>
        </p:nvSpPr>
        <p:spPr>
          <a:xfrm>
            <a:off x="3402726" y="6227777"/>
            <a:ext cx="1752600" cy="3048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27C41F-2FBA-BBBE-9770-E638BF47E987}"/>
              </a:ext>
            </a:extLst>
          </p:cNvPr>
          <p:cNvSpPr/>
          <p:nvPr/>
        </p:nvSpPr>
        <p:spPr>
          <a:xfrm>
            <a:off x="5591111" y="6255886"/>
            <a:ext cx="1752600" cy="3048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806B82-9B1F-E791-7BA8-2A4F9772E17A}"/>
              </a:ext>
            </a:extLst>
          </p:cNvPr>
          <p:cNvSpPr/>
          <p:nvPr/>
        </p:nvSpPr>
        <p:spPr>
          <a:xfrm>
            <a:off x="7830314" y="6228588"/>
            <a:ext cx="1752600" cy="3048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2C7581-4BE4-37E9-E181-FECB2013C2E3}"/>
              </a:ext>
            </a:extLst>
          </p:cNvPr>
          <p:cNvSpPr/>
          <p:nvPr/>
        </p:nvSpPr>
        <p:spPr>
          <a:xfrm>
            <a:off x="10045704" y="6228588"/>
            <a:ext cx="1752600" cy="3048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7E59EF-E058-67A7-A6CD-E8EFA66CD50B}"/>
              </a:ext>
            </a:extLst>
          </p:cNvPr>
          <p:cNvSpPr/>
          <p:nvPr/>
        </p:nvSpPr>
        <p:spPr>
          <a:xfrm>
            <a:off x="12276353" y="6210300"/>
            <a:ext cx="1752600" cy="3048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499226-7D25-98C8-6286-4008BF2EDB6A}"/>
              </a:ext>
            </a:extLst>
          </p:cNvPr>
          <p:cNvSpPr/>
          <p:nvPr/>
        </p:nvSpPr>
        <p:spPr>
          <a:xfrm>
            <a:off x="14461205" y="6208654"/>
            <a:ext cx="1752600" cy="3048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DFE91-CE25-A126-44E0-14D68B4D8FDE}"/>
              </a:ext>
            </a:extLst>
          </p:cNvPr>
          <p:cNvSpPr txBox="1"/>
          <p:nvPr/>
        </p:nvSpPr>
        <p:spPr>
          <a:xfrm>
            <a:off x="2172825" y="5599054"/>
            <a:ext cx="1229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rgbClr val="2FB3EC"/>
                </a:solidFill>
                <a:latin typeface="BM DoHyeon" panose="020B0600000101010101" charset="-127"/>
                <a:ea typeface="BM DoHyeon" panose="020B0600000101010101" charset="-127"/>
              </a:rPr>
              <a:t>ul</a:t>
            </a:r>
            <a:endParaRPr lang="ko-KR" altLang="en-US" sz="2800" dirty="0">
              <a:solidFill>
                <a:srgbClr val="2FB3EC"/>
              </a:solidFill>
              <a:latin typeface="BM DoHyeon" panose="020B0600000101010101" charset="-127"/>
              <a:ea typeface="BM DoHyeon" panose="020B0600000101010101" charset="-127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31887BA7-989E-193A-C718-609A7ED1D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029" y="3987800"/>
            <a:ext cx="4423695" cy="1612900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928A69BF-CE7D-0EE1-517C-8C94C36242CA}"/>
              </a:ext>
            </a:extLst>
          </p:cNvPr>
          <p:cNvSpPr txBox="1"/>
          <p:nvPr/>
        </p:nvSpPr>
        <p:spPr>
          <a:xfrm>
            <a:off x="1683548" y="3938922"/>
            <a:ext cx="4071365" cy="161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altLang="en-US" sz="2800" spc="-100" dirty="0" err="1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메인메뉴</a:t>
            </a:r>
            <a:r>
              <a:rPr lang="en-US" altLang="ko-KR" sz="28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&lt;</a:t>
            </a:r>
            <a:r>
              <a:rPr lang="en-US" altLang="ko-KR" sz="2800" spc="-100" dirty="0" err="1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ul</a:t>
            </a:r>
            <a:r>
              <a:rPr lang="en-US" altLang="ko-KR" sz="28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&gt;</a:t>
            </a:r>
            <a:r>
              <a:rPr lang="ko-KR" altLang="en-US" sz="28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을 </a:t>
            </a:r>
            <a:r>
              <a:rPr lang="en-US" altLang="ko-KR" sz="28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hover</a:t>
            </a:r>
            <a:r>
              <a:rPr lang="ko-KR" altLang="en-US" sz="28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하면</a:t>
            </a:r>
            <a:endParaRPr lang="en-US" altLang="ko-KR" sz="2800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8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하위메뉴 나타남</a:t>
            </a:r>
            <a:endParaRPr lang="en-US" sz="2800" b="0" i="0" u="none" strike="noStrike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</p:txBody>
      </p:sp>
      <p:pic>
        <p:nvPicPr>
          <p:cNvPr id="22" name="그림 21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3E1622-0912-1D3A-A23F-CDC2AFD43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6" r="6423" b="6107"/>
          <a:stretch/>
        </p:blipFill>
        <p:spPr>
          <a:xfrm>
            <a:off x="9746488" y="7371572"/>
            <a:ext cx="4718250" cy="28327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영역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pic>
        <p:nvPicPr>
          <p:cNvPr id="19" name="Picture 11">
            <a:extLst>
              <a:ext uri="{FF2B5EF4-FFF2-40B4-BE49-F238E27FC236}">
                <a16:creationId xmlns:a16="http://schemas.microsoft.com/office/drawing/2014/main" id="{1531B9D5-3D69-FBB3-CB72-FFBA6781B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4905" y="7208211"/>
            <a:ext cx="4423695" cy="161290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9F206C50-3A00-A484-9BD5-0B6F5E937FAA}"/>
              </a:ext>
            </a:extLst>
          </p:cNvPr>
          <p:cNvSpPr txBox="1"/>
          <p:nvPr/>
        </p:nvSpPr>
        <p:spPr>
          <a:xfrm>
            <a:off x="13794082" y="7156308"/>
            <a:ext cx="4071365" cy="161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하위메뉴 </a:t>
            </a:r>
            <a:r>
              <a:rPr lang="en-US" altLang="ko-KR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hover</a:t>
            </a: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하면</a:t>
            </a:r>
            <a:endParaRPr lang="en-US" altLang="ko-KR" sz="2800" b="0" i="0" u="none" strike="noStrike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800" spc="-100" dirty="0" err="1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글자색</a:t>
            </a:r>
            <a:r>
              <a:rPr lang="ko-KR" altLang="en-US" sz="28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 변경</a:t>
            </a:r>
            <a:r>
              <a:rPr lang="en-US" altLang="ko-KR" sz="2800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,</a:t>
            </a:r>
          </a:p>
          <a:p>
            <a:pPr lvl="0" algn="ctr">
              <a:lnSpc>
                <a:spcPct val="126160"/>
              </a:lnSpc>
            </a:pP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밑줄 나오게 설정</a:t>
            </a:r>
            <a:endParaRPr lang="en-US" sz="2800" b="0" i="0" u="none" strike="noStrike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7454900"/>
            <a:ext cx="10604500" cy="1104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-5067300" y="4445000"/>
            <a:ext cx="11125200" cy="1104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 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임형택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-1917700"/>
            <a:ext cx="17119600" cy="1602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5400000">
            <a:off x="8712200" y="2781300"/>
            <a:ext cx="1549400" cy="43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6400" y="2387600"/>
            <a:ext cx="24460200" cy="12255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343400" y="7658100"/>
            <a:ext cx="10744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3800" b="0" i="0" u="none" strike="noStrike" spc="-200">
                <a:solidFill>
                  <a:srgbClr val="0C2F16"/>
                </a:solidFill>
                <a:ea typeface="BM DoHyeon"/>
              </a:rPr>
              <a:t>지사안내</a:t>
            </a:r>
            <a:r>
              <a:rPr lang="en-US" sz="3800" b="0" i="0" u="none" strike="noStrike" spc="-200">
                <a:solidFill>
                  <a:srgbClr val="0C2F16"/>
                </a:solidFill>
                <a:latin typeface="BM DoHyeon"/>
              </a:rPr>
              <a:t>, </a:t>
            </a:r>
            <a:r>
              <a:rPr lang="ko-KR" sz="3800" b="0" i="0" u="none" strike="noStrike" spc="-200">
                <a:solidFill>
                  <a:srgbClr val="0C2F16"/>
                </a:solidFill>
                <a:ea typeface="BM DoHyeon"/>
              </a:rPr>
              <a:t>사업설명회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40000">
            <a:off x="16560800" y="6946900"/>
            <a:ext cx="584200" cy="16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540000">
            <a:off x="16611600" y="7023100"/>
            <a:ext cx="736600" cy="16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880000">
            <a:off x="2667000" y="4305300"/>
            <a:ext cx="6477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44300" y="2019300"/>
            <a:ext cx="4953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alphaModFix amt="23000"/>
          </a:blip>
          <a:stretch>
            <a:fillRect/>
          </a:stretch>
        </p:blipFill>
        <p:spPr>
          <a:xfrm>
            <a:off x="7391400" y="3619500"/>
            <a:ext cx="3048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2880000">
            <a:off x="6972300" y="1282700"/>
            <a:ext cx="13208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임형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</a:t>
            </a:r>
            <a:r>
              <a:rPr lang="ko-KR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택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/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지사안내</a:t>
            </a:r>
            <a:endParaRPr lang="ko-KR" sz="2200" b="0" i="0" u="none" strike="noStrike" spc="-100" dirty="0">
              <a:solidFill>
                <a:srgbClr val="72B98A">
                  <a:alpha val="87843"/>
                </a:srgbClr>
              </a:solidFill>
              <a:ea typeface="BM DoHyeon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5143500"/>
            <a:ext cx="8636000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0" y="838200"/>
            <a:ext cx="8636000" cy="443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0"/>
            <a:ext cx="8496300" cy="514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0" y="5143500"/>
            <a:ext cx="8521700" cy="5143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영역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확인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94619"/>
              </a:lnSpc>
            </a:pPr>
            <a:r>
              <a:rPr lang="ko-KR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임형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</a:t>
            </a:r>
            <a:r>
              <a:rPr lang="ko-KR" altLang="ko-KR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택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/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지사안내</a:t>
            </a:r>
            <a:endParaRPr lang="ko-KR" altLang="ko-KR" sz="2200" b="0" i="0" u="none" strike="noStrike" spc="-100" dirty="0">
              <a:solidFill>
                <a:srgbClr val="72B98A">
                  <a:alpha val="87843"/>
                </a:srgbClr>
              </a:solidFill>
              <a:ea typeface="BM DoHyeon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700" y="838200"/>
            <a:ext cx="8496300" cy="514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-266700"/>
            <a:ext cx="8521700" cy="1082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4800" y="4800600"/>
            <a:ext cx="5168900" cy="2311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영역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확인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47500" y="5397500"/>
            <a:ext cx="51435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tab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영역은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&lt;</a:t>
            </a:r>
            <a:r>
              <a:rPr lang="en-US" sz="1900" b="0" i="0" u="none" strike="noStrike" spc="-100" dirty="0" err="1">
                <a:solidFill>
                  <a:srgbClr val="0C2F16"/>
                </a:solidFill>
                <a:latin typeface="BM DoHyeon"/>
              </a:rPr>
              <a:t>ul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&gt;&lt;li&gt;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로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서울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,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수도권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,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지방으로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분배</a:t>
            </a:r>
          </a:p>
          <a:p>
            <a:pPr lvl="0" algn="ctr">
              <a:lnSpc>
                <a:spcPct val="126160"/>
              </a:lnSpc>
            </a:pP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내용영역은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이미지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영역과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,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라벨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영역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,info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영역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분배</a:t>
            </a:r>
          </a:p>
          <a:p>
            <a:pPr lvl="0" algn="ctr">
              <a:lnSpc>
                <a:spcPct val="126160"/>
              </a:lnSpc>
            </a:pP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라벨과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info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영역은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&lt;</a:t>
            </a:r>
            <a:r>
              <a:rPr lang="en-US" sz="1900" b="0" i="0" u="none" strike="noStrike" spc="-100" dirty="0" err="1">
                <a:solidFill>
                  <a:srgbClr val="0C2F16"/>
                </a:solidFill>
                <a:latin typeface="BM DoHyeon"/>
              </a:rPr>
              <a:t>ul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&gt;&lt;li&gt;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로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영역</a:t>
            </a:r>
            <a:r>
              <a:rPr lang="en-US" sz="19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 dirty="0">
                <a:solidFill>
                  <a:srgbClr val="0C2F16"/>
                </a:solidFill>
                <a:ea typeface="BM DoHyeon"/>
              </a:rPr>
              <a:t>분배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9300" y="7988300"/>
            <a:ext cx="168910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endParaRPr lang="ko-KR" sz="19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1900" b="0" i="0" u="none" strike="noStrike" spc="-100" dirty="0">
              <a:solidFill>
                <a:srgbClr val="0C2F16"/>
              </a:solidFill>
              <a:ea typeface="BM DoHyeon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EF382C6-6A52-4F50-2161-AF09279492A5}"/>
              </a:ext>
            </a:extLst>
          </p:cNvPr>
          <p:cNvGrpSpPr/>
          <p:nvPr/>
        </p:nvGrpSpPr>
        <p:grpSpPr>
          <a:xfrm>
            <a:off x="9804400" y="7607300"/>
            <a:ext cx="8521701" cy="2311400"/>
            <a:chOff x="9677399" y="7962900"/>
            <a:chExt cx="8521701" cy="23114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77399" y="7962900"/>
              <a:ext cx="8521701" cy="2311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31ED69-50C5-E1F7-77E0-75FC2023EC3D}"/>
                </a:ext>
              </a:extLst>
            </p:cNvPr>
            <p:cNvSpPr txBox="1"/>
            <p:nvPr/>
          </p:nvSpPr>
          <p:spPr>
            <a:xfrm>
              <a:off x="9702800" y="8267700"/>
              <a:ext cx="8496300" cy="18466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900" dirty="0" err="1">
                  <a:latin typeface="BM DoHyeon" panose="020B0600000101010101" charset="-127"/>
                  <a:ea typeface="BM DoHyeon" panose="020B0600000101010101" charset="-127"/>
                </a:rPr>
                <a:t>tab영역과</a:t>
              </a:r>
              <a:r>
                <a:rPr lang="ko-KR" altLang="en-US" sz="1900" dirty="0">
                  <a:latin typeface="BM DoHyeon" panose="020B0600000101010101" charset="-127"/>
                  <a:ea typeface="BM DoHyeon" panose="020B0600000101010101" charset="-127"/>
                </a:rPr>
                <a:t> </a:t>
              </a:r>
              <a:r>
                <a:rPr lang="ko-KR" altLang="en-US" sz="1900" dirty="0" err="1">
                  <a:latin typeface="BM DoHyeon" panose="020B0600000101010101" charset="-127"/>
                  <a:ea typeface="BM DoHyeon" panose="020B0600000101010101" charset="-127"/>
                </a:rPr>
                <a:t>map영역을</a:t>
              </a:r>
              <a:r>
                <a:rPr lang="ko-KR" altLang="en-US" sz="1900" dirty="0">
                  <a:latin typeface="BM DoHyeon" panose="020B0600000101010101" charset="-127"/>
                  <a:ea typeface="BM DoHyeon" panose="020B0600000101010101" charset="-127"/>
                </a:rPr>
                <a:t> 가져온 뒤 </a:t>
              </a:r>
              <a:r>
                <a:rPr lang="ko-KR" altLang="en-US" sz="1900" dirty="0" err="1">
                  <a:latin typeface="BM DoHyeon" panose="020B0600000101010101" charset="-127"/>
                  <a:ea typeface="BM DoHyeon" panose="020B0600000101010101" charset="-127"/>
                </a:rPr>
                <a:t>forEach로</a:t>
              </a:r>
              <a:r>
                <a:rPr lang="ko-KR" altLang="en-US" sz="1900" dirty="0">
                  <a:latin typeface="BM DoHyeon" panose="020B0600000101010101" charset="-127"/>
                  <a:ea typeface="BM DoHyeon" panose="020B0600000101010101" charset="-127"/>
                </a:rPr>
                <a:t> </a:t>
              </a:r>
              <a:r>
                <a:rPr lang="ko-KR" altLang="en-US" sz="1900" dirty="0" err="1">
                  <a:latin typeface="BM DoHyeon" panose="020B0600000101010101" charset="-127"/>
                  <a:ea typeface="BM DoHyeon" panose="020B0600000101010101" charset="-127"/>
                </a:rPr>
                <a:t>tab에</a:t>
              </a:r>
              <a:r>
                <a:rPr lang="ko-KR" altLang="en-US" sz="1900" dirty="0">
                  <a:latin typeface="BM DoHyeon" panose="020B0600000101010101" charset="-127"/>
                  <a:ea typeface="BM DoHyeon" panose="020B0600000101010101" charset="-127"/>
                </a:rPr>
                <a:t> 클릭이벤트 생성</a:t>
              </a:r>
            </a:p>
            <a:p>
              <a:pPr algn="ctr"/>
              <a:r>
                <a:rPr lang="ko-KR" altLang="en-US" sz="1900" dirty="0" err="1">
                  <a:latin typeface="BM DoHyeon" panose="020B0600000101010101" charset="-127"/>
                  <a:ea typeface="BM DoHyeon" panose="020B0600000101010101" charset="-127"/>
                </a:rPr>
                <a:t>event.preventDefault</a:t>
              </a:r>
              <a:r>
                <a:rPr lang="ko-KR" altLang="en-US" sz="1900" dirty="0">
                  <a:latin typeface="BM DoHyeon" panose="020B0600000101010101" charset="-127"/>
                  <a:ea typeface="BM DoHyeon" panose="020B0600000101010101" charset="-127"/>
                </a:rPr>
                <a:t>(); 로 </a:t>
              </a:r>
              <a:r>
                <a:rPr lang="ko-KR" altLang="en-US" sz="1900" dirty="0" err="1">
                  <a:latin typeface="BM DoHyeon" panose="020B0600000101010101" charset="-127"/>
                  <a:ea typeface="BM DoHyeon" panose="020B0600000101010101" charset="-127"/>
                </a:rPr>
                <a:t>a태그의</a:t>
              </a:r>
              <a:r>
                <a:rPr lang="ko-KR" altLang="en-US" sz="1900" dirty="0">
                  <a:latin typeface="BM DoHyeon" panose="020B0600000101010101" charset="-127"/>
                  <a:ea typeface="BM DoHyeon" panose="020B0600000101010101" charset="-127"/>
                </a:rPr>
                <a:t> 자체 이벤트 중단</a:t>
              </a:r>
            </a:p>
            <a:p>
              <a:pPr algn="ctr"/>
              <a:r>
                <a:rPr lang="ko-KR" altLang="en-US" sz="1900" dirty="0">
                  <a:latin typeface="BM DoHyeon" panose="020B0600000101010101" charset="-127"/>
                  <a:ea typeface="BM DoHyeon" panose="020B0600000101010101" charset="-127"/>
                </a:rPr>
                <a:t>모든 탭의 클래스를 </a:t>
              </a:r>
              <a:r>
                <a:rPr lang="ko-KR" altLang="en-US" sz="1900" dirty="0" err="1">
                  <a:latin typeface="BM DoHyeon" panose="020B0600000101010101" charset="-127"/>
                  <a:ea typeface="BM DoHyeon" panose="020B0600000101010101" charset="-127"/>
                </a:rPr>
                <a:t>제거한뒤</a:t>
              </a:r>
              <a:r>
                <a:rPr lang="ko-KR" altLang="en-US" sz="1900" dirty="0">
                  <a:latin typeface="BM DoHyeon" panose="020B0600000101010101" charset="-127"/>
                  <a:ea typeface="BM DoHyeon" panose="020B0600000101010101" charset="-127"/>
                </a:rPr>
                <a:t> 클릭한 탭의 클래스 추가</a:t>
              </a:r>
            </a:p>
            <a:p>
              <a:pPr algn="ctr"/>
              <a:r>
                <a:rPr lang="ko-KR" altLang="en-US" sz="1900" dirty="0" err="1">
                  <a:latin typeface="BM DoHyeon" panose="020B0600000101010101" charset="-127"/>
                  <a:ea typeface="BM DoHyeon" panose="020B0600000101010101" charset="-127"/>
                </a:rPr>
                <a:t>map을</a:t>
              </a:r>
              <a:r>
                <a:rPr lang="ko-KR" altLang="en-US" sz="1900" dirty="0">
                  <a:latin typeface="BM DoHyeon" panose="020B0600000101010101" charset="-127"/>
                  <a:ea typeface="BM DoHyeon" panose="020B0600000101010101" charset="-127"/>
                </a:rPr>
                <a:t> </a:t>
              </a:r>
              <a:r>
                <a:rPr lang="ko-KR" altLang="en-US" sz="1900" dirty="0" err="1">
                  <a:latin typeface="BM DoHyeon" panose="020B0600000101010101" charset="-127"/>
                  <a:ea typeface="BM DoHyeon" panose="020B0600000101010101" charset="-127"/>
                </a:rPr>
                <a:t>forEach로</a:t>
              </a:r>
              <a:r>
                <a:rPr lang="ko-KR" altLang="en-US" sz="1900" dirty="0">
                  <a:latin typeface="BM DoHyeon" panose="020B0600000101010101" charset="-127"/>
                  <a:ea typeface="BM DoHyeon" panose="020B0600000101010101" charset="-127"/>
                </a:rPr>
                <a:t> </a:t>
              </a:r>
              <a:r>
                <a:rPr lang="ko-KR" altLang="en-US" sz="1900" dirty="0" err="1">
                  <a:latin typeface="BM DoHyeon" panose="020B0600000101010101" charset="-127"/>
                  <a:ea typeface="BM DoHyeon" panose="020B0600000101010101" charset="-127"/>
                </a:rPr>
                <a:t>display:none으로</a:t>
              </a:r>
              <a:r>
                <a:rPr lang="ko-KR" altLang="en-US" sz="1900" dirty="0">
                  <a:latin typeface="BM DoHyeon" panose="020B0600000101010101" charset="-127"/>
                  <a:ea typeface="BM DoHyeon" panose="020B0600000101010101" charset="-127"/>
                </a:rPr>
                <a:t> 숨긴 뒤 투명도와 크기 축소 </a:t>
              </a:r>
              <a:endParaRPr lang="en-US" altLang="ko-KR" sz="1900" dirty="0">
                <a:latin typeface="BM DoHyeon" panose="020B0600000101010101" charset="-127"/>
                <a:ea typeface="BM DoHyeon" panose="020B0600000101010101" charset="-127"/>
              </a:endParaRPr>
            </a:p>
            <a:p>
              <a:pPr algn="ctr"/>
              <a:r>
                <a:rPr lang="ko-KR" altLang="en-US" sz="1900" dirty="0">
                  <a:latin typeface="BM DoHyeon" panose="020B0600000101010101" charset="-127"/>
                  <a:ea typeface="BM DoHyeon" panose="020B0600000101010101" charset="-127"/>
                </a:rPr>
                <a:t>클릭한 탭의 지도만 표시하게 한 뒤</a:t>
              </a:r>
            </a:p>
            <a:p>
              <a:pPr algn="ctr"/>
              <a:r>
                <a:rPr lang="ko-KR" altLang="en-US" sz="1900" dirty="0" err="1">
                  <a:latin typeface="BM DoHyeon" panose="020B0600000101010101" charset="-127"/>
                  <a:ea typeface="BM DoHyeon" panose="020B0600000101010101" charset="-127"/>
                </a:rPr>
                <a:t>setTimeout함수</a:t>
              </a:r>
              <a:r>
                <a:rPr lang="ko-KR" altLang="en-US" sz="1900" dirty="0">
                  <a:latin typeface="BM DoHyeon" panose="020B0600000101010101" charset="-127"/>
                  <a:ea typeface="BM DoHyeon" panose="020B0600000101010101" charset="-127"/>
                </a:rPr>
                <a:t> 안에 클릭한 </a:t>
              </a:r>
              <a:r>
                <a:rPr lang="ko-KR" altLang="en-US" sz="1900" dirty="0" err="1">
                  <a:latin typeface="BM DoHyeon" panose="020B0600000101010101" charset="-127"/>
                  <a:ea typeface="BM DoHyeon" panose="020B0600000101010101" charset="-127"/>
                </a:rPr>
                <a:t>map</a:t>
              </a:r>
              <a:r>
                <a:rPr lang="ko-KR" altLang="en-US" sz="1900" dirty="0">
                  <a:latin typeface="BM DoHyeon" panose="020B0600000101010101" charset="-127"/>
                  <a:ea typeface="BM DoHyeon" panose="020B0600000101010101" charset="-127"/>
                </a:rPr>
                <a:t> 이미지를 확대하며 표시되게 만듦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임형택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/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사업설명회</a:t>
            </a:r>
            <a:endParaRPr lang="ko-KR" sz="2200" b="0" i="0" u="none" strike="noStrike" spc="-100" dirty="0">
              <a:solidFill>
                <a:srgbClr val="72B98A">
                  <a:alpha val="87843"/>
                </a:srgbClr>
              </a:solidFill>
              <a:ea typeface="BM DoHyeon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838200"/>
            <a:ext cx="8636000" cy="971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6300" y="838200"/>
            <a:ext cx="8521700" cy="9715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altLang="en-US" sz="2000" spc="-100" dirty="0">
                <a:solidFill>
                  <a:srgbClr val="193D25"/>
                </a:solidFill>
                <a:ea typeface="BM DoHyeon"/>
              </a:rPr>
              <a:t>구현 페이지</a:t>
            </a:r>
            <a:endParaRPr lang="ko-KR" sz="2000" b="0" i="0" u="none" strike="noStrike" spc="-100" dirty="0">
              <a:solidFill>
                <a:srgbClr val="193D25"/>
              </a:solidFill>
              <a:ea typeface="BM DoHyeo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94619"/>
              </a:lnSpc>
            </a:pPr>
            <a:r>
              <a:rPr lang="ko-KR" altLang="ko-KR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임형택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/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사업설명회</a:t>
            </a:r>
            <a:endParaRPr lang="ko-KR" altLang="ko-KR" sz="2200" b="0" i="0" u="none" strike="noStrike" spc="-100" dirty="0">
              <a:solidFill>
                <a:srgbClr val="72B98A">
                  <a:alpha val="87843"/>
                </a:srgbClr>
              </a:solidFill>
              <a:ea typeface="BM DoHyeon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300" y="838200"/>
            <a:ext cx="8521700" cy="971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838200"/>
            <a:ext cx="8636000" cy="9715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영역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확인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100" y="3340100"/>
            <a:ext cx="5168900" cy="2311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067300" y="3759200"/>
            <a:ext cx="51435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sz="1900" b="0" i="0" u="none" strike="noStrike" spc="-100">
                <a:solidFill>
                  <a:srgbClr val="0C2F16"/>
                </a:solidFill>
                <a:ea typeface="BM DoHyeon"/>
              </a:rPr>
              <a:t>전체</a:t>
            </a:r>
            <a:r>
              <a:rPr lang="en-US" sz="19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>
                <a:solidFill>
                  <a:srgbClr val="0C2F16"/>
                </a:solidFill>
                <a:ea typeface="BM DoHyeon"/>
              </a:rPr>
              <a:t>영역을</a:t>
            </a:r>
            <a:r>
              <a:rPr lang="en-US" sz="19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>
                <a:solidFill>
                  <a:srgbClr val="0C2F16"/>
                </a:solidFill>
                <a:ea typeface="BM DoHyeon"/>
              </a:rPr>
              <a:t>생성하고</a:t>
            </a:r>
            <a:r>
              <a:rPr lang="en-US" sz="19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>
                <a:solidFill>
                  <a:srgbClr val="0C2F16"/>
                </a:solidFill>
                <a:ea typeface="BM DoHyeon"/>
              </a:rPr>
              <a:t>그</a:t>
            </a:r>
            <a:r>
              <a:rPr lang="en-US" sz="19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>
                <a:solidFill>
                  <a:srgbClr val="0C2F16"/>
                </a:solidFill>
                <a:ea typeface="BM DoHyeon"/>
              </a:rPr>
              <a:t>안에</a:t>
            </a:r>
          </a:p>
          <a:p>
            <a:pPr lvl="0" algn="ctr">
              <a:lnSpc>
                <a:spcPct val="126160"/>
              </a:lnSpc>
            </a:pPr>
            <a:r>
              <a:rPr lang="en-US" sz="1900" b="0" i="0" u="none" strike="noStrike" spc="-100">
                <a:solidFill>
                  <a:srgbClr val="0C2F16"/>
                </a:solidFill>
                <a:latin typeface="BM DoHyeon"/>
              </a:rPr>
              <a:t>tab</a:t>
            </a:r>
            <a:r>
              <a:rPr lang="ko-KR" sz="1900" b="0" i="0" u="none" strike="noStrike" spc="-100">
                <a:solidFill>
                  <a:srgbClr val="0C2F16"/>
                </a:solidFill>
                <a:ea typeface="BM DoHyeon"/>
              </a:rPr>
              <a:t>영역과</a:t>
            </a:r>
            <a:r>
              <a:rPr lang="en-US" sz="1900" b="0" i="0" u="none" strike="noStrike" spc="-100">
                <a:solidFill>
                  <a:srgbClr val="0C2F16"/>
                </a:solidFill>
                <a:latin typeface="BM DoHyeon"/>
              </a:rPr>
              <a:t> list</a:t>
            </a:r>
            <a:r>
              <a:rPr lang="ko-KR" sz="1900" b="0" i="0" u="none" strike="noStrike" spc="-100">
                <a:solidFill>
                  <a:srgbClr val="0C2F16"/>
                </a:solidFill>
                <a:ea typeface="BM DoHyeon"/>
              </a:rPr>
              <a:t>영역</a:t>
            </a:r>
            <a:r>
              <a:rPr lang="en-US" sz="19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>
                <a:solidFill>
                  <a:srgbClr val="0C2F16"/>
                </a:solidFill>
                <a:ea typeface="BM DoHyeon"/>
              </a:rPr>
              <a:t>생성</a:t>
            </a:r>
          </a:p>
          <a:p>
            <a:pPr lvl="0" algn="ctr">
              <a:lnSpc>
                <a:spcPct val="126160"/>
              </a:lnSpc>
            </a:pPr>
            <a:r>
              <a:rPr lang="en-US" sz="1900" b="0" i="0" u="none" strike="noStrike" spc="-100">
                <a:solidFill>
                  <a:srgbClr val="0C2F16"/>
                </a:solidFill>
                <a:latin typeface="BM DoHyeon"/>
              </a:rPr>
              <a:t>tab</a:t>
            </a:r>
            <a:r>
              <a:rPr lang="ko-KR" sz="1900" b="0" i="0" u="none" strike="noStrike" spc="-100">
                <a:solidFill>
                  <a:srgbClr val="0C2F16"/>
                </a:solidFill>
                <a:ea typeface="BM DoHyeon"/>
              </a:rPr>
              <a:t>영역은</a:t>
            </a:r>
            <a:r>
              <a:rPr lang="en-US" sz="19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>
                <a:solidFill>
                  <a:srgbClr val="0C2F16"/>
                </a:solidFill>
                <a:ea typeface="BM DoHyeon"/>
              </a:rPr>
              <a:t>서울</a:t>
            </a:r>
            <a:r>
              <a:rPr lang="en-US" sz="1900" b="0" i="0" u="none" strike="noStrike" spc="-100">
                <a:solidFill>
                  <a:srgbClr val="0C2F16"/>
                </a:solidFill>
                <a:latin typeface="BM DoHyeon"/>
              </a:rPr>
              <a:t>,</a:t>
            </a:r>
            <a:r>
              <a:rPr lang="ko-KR" sz="1900" b="0" i="0" u="none" strike="noStrike" spc="-100">
                <a:solidFill>
                  <a:srgbClr val="0C2F16"/>
                </a:solidFill>
                <a:ea typeface="BM DoHyeon"/>
              </a:rPr>
              <a:t>수도권지역과</a:t>
            </a:r>
            <a:r>
              <a:rPr lang="en-US" sz="19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>
                <a:solidFill>
                  <a:srgbClr val="0C2F16"/>
                </a:solidFill>
                <a:ea typeface="BM DoHyeon"/>
              </a:rPr>
              <a:t>지방지역으로</a:t>
            </a:r>
            <a:r>
              <a:rPr lang="en-US" sz="19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>
                <a:solidFill>
                  <a:srgbClr val="0C2F16"/>
                </a:solidFill>
                <a:ea typeface="BM DoHyeon"/>
              </a:rPr>
              <a:t>분배</a:t>
            </a:r>
          </a:p>
          <a:p>
            <a:pPr lvl="0" algn="ctr">
              <a:lnSpc>
                <a:spcPct val="126160"/>
              </a:lnSpc>
            </a:pPr>
            <a:r>
              <a:rPr lang="en-US" sz="1900" b="0" i="0" u="none" strike="noStrike" spc="-100">
                <a:solidFill>
                  <a:srgbClr val="0C2F16"/>
                </a:solidFill>
                <a:latin typeface="BM DoHyeon"/>
              </a:rPr>
              <a:t>list</a:t>
            </a:r>
            <a:r>
              <a:rPr lang="ko-KR" sz="1900" b="0" i="0" u="none" strike="noStrike" spc="-100">
                <a:solidFill>
                  <a:srgbClr val="0C2F16"/>
                </a:solidFill>
                <a:ea typeface="BM DoHyeon"/>
              </a:rPr>
              <a:t>영역은</a:t>
            </a:r>
            <a:r>
              <a:rPr lang="en-US" sz="1900" b="0" i="0" u="none" strike="noStrike" spc="-100">
                <a:solidFill>
                  <a:srgbClr val="0C2F16"/>
                </a:solidFill>
                <a:latin typeface="BM DoHyeon"/>
              </a:rPr>
              <a:t> table</a:t>
            </a:r>
            <a:r>
              <a:rPr lang="ko-KR" sz="1900" b="0" i="0" u="none" strike="noStrike" spc="-100">
                <a:solidFill>
                  <a:srgbClr val="0C2F16"/>
                </a:solidFill>
                <a:ea typeface="BM DoHyeon"/>
              </a:rPr>
              <a:t>을</a:t>
            </a:r>
            <a:r>
              <a:rPr lang="en-US" sz="19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>
                <a:solidFill>
                  <a:srgbClr val="0C2F16"/>
                </a:solidFill>
                <a:ea typeface="BM DoHyeon"/>
              </a:rPr>
              <a:t>생성해서</a:t>
            </a:r>
            <a:r>
              <a:rPr lang="en-US" sz="19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>
                <a:solidFill>
                  <a:srgbClr val="0C2F16"/>
                </a:solidFill>
                <a:ea typeface="BM DoHyeon"/>
              </a:rPr>
              <a:t>지사별로</a:t>
            </a:r>
            <a:r>
              <a:rPr lang="en-US" sz="19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900" b="0" i="0" u="none" strike="noStrike" spc="-100">
                <a:solidFill>
                  <a:srgbClr val="0C2F16"/>
                </a:solidFill>
                <a:ea typeface="BM DoHyeon"/>
              </a:rPr>
              <a:t>분배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임형택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300" y="838200"/>
            <a:ext cx="8521700" cy="971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838200"/>
            <a:ext cx="8636000" cy="9715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영역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확인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6051" y="2533650"/>
            <a:ext cx="6026149" cy="2470150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546D12EA-80F1-13C1-698A-8F5614536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0250" y="6553200"/>
            <a:ext cx="5441950" cy="263207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860803" y="7004050"/>
            <a:ext cx="6781800" cy="243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altLang="ko-KR" sz="2000" b="0" i="0" u="none" strike="noStrike" spc="-100" dirty="0" err="1">
                <a:solidFill>
                  <a:srgbClr val="0C2F16"/>
                </a:solidFill>
                <a:ea typeface="BM DoHyeon"/>
              </a:rPr>
              <a:t>지방탭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 err="1">
                <a:solidFill>
                  <a:srgbClr val="0C2F16"/>
                </a:solidFill>
                <a:ea typeface="BM DoHyeon"/>
              </a:rPr>
              <a:t>클릭시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 err="1">
                <a:solidFill>
                  <a:srgbClr val="0C2F16"/>
                </a:solidFill>
                <a:ea typeface="BM DoHyeon"/>
              </a:rPr>
              <a:t>이벤트리스너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추가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,</a:t>
            </a:r>
          </a:p>
          <a:p>
            <a:pPr lvl="0" algn="ctr">
              <a:lnSpc>
                <a:spcPct val="126160"/>
              </a:lnSpc>
            </a:pP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서울내용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숨기고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지방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내용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표시</a:t>
            </a:r>
          </a:p>
          <a:p>
            <a:pPr lvl="0" algn="ctr">
              <a:lnSpc>
                <a:spcPct val="126160"/>
              </a:lnSpc>
            </a:pP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서울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탭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비활성화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후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지방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탭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활성화</a:t>
            </a:r>
          </a:p>
          <a:p>
            <a:pPr lvl="0" algn="ctr">
              <a:lnSpc>
                <a:spcPct val="126160"/>
              </a:lnSpc>
            </a:pP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반대로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서울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탭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 err="1">
                <a:solidFill>
                  <a:srgbClr val="0C2F16"/>
                </a:solidFill>
                <a:ea typeface="BM DoHyeon"/>
              </a:rPr>
              <a:t>클릭시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실행할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이벤트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 err="1">
                <a:solidFill>
                  <a:srgbClr val="0C2F16"/>
                </a:solidFill>
                <a:ea typeface="BM DoHyeon"/>
              </a:rPr>
              <a:t>리스너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추가</a:t>
            </a:r>
          </a:p>
          <a:p>
            <a:pPr lvl="0" algn="ctr">
              <a:lnSpc>
                <a:spcPct val="126160"/>
              </a:lnSpc>
            </a:pP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지방내용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숨기고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서울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내용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표시</a:t>
            </a:r>
          </a:p>
          <a:p>
            <a:pPr lvl="0" algn="ctr">
              <a:lnSpc>
                <a:spcPct val="126160"/>
              </a:lnSpc>
            </a:pP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지방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탭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비활성화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후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서울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탭</a:t>
            </a:r>
            <a:r>
              <a:rPr lang="en-US" altLang="ko-KR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altLang="ko-KR" sz="2000" b="0" i="0" u="none" strike="noStrike" spc="-100" dirty="0">
                <a:solidFill>
                  <a:srgbClr val="0C2F16"/>
                </a:solidFill>
                <a:ea typeface="BM DoHyeon"/>
              </a:rPr>
              <a:t>활성화</a:t>
            </a:r>
          </a:p>
          <a:p>
            <a:pPr lvl="0" algn="ctr">
              <a:lnSpc>
                <a:spcPct val="126160"/>
              </a:lnSpc>
            </a:pPr>
            <a:endParaRPr lang="ko-KR" sz="12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12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1200" b="0" i="0" u="none" strike="noStrike" spc="-100" dirty="0">
              <a:solidFill>
                <a:srgbClr val="0C2F16"/>
              </a:solidFill>
              <a:ea typeface="BM DoHyeon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3710E6E7-2669-5265-BC81-0F76FC0CB151}"/>
              </a:ext>
            </a:extLst>
          </p:cNvPr>
          <p:cNvSpPr txBox="1"/>
          <p:nvPr/>
        </p:nvSpPr>
        <p:spPr>
          <a:xfrm>
            <a:off x="4108450" y="2705100"/>
            <a:ext cx="5727700" cy="243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html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이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로드된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뒤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실행되도록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설정하는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함수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생성</a:t>
            </a:r>
          </a:p>
          <a:p>
            <a:pPr lvl="0" algn="ctr">
              <a:lnSpc>
                <a:spcPct val="126160"/>
              </a:lnSpc>
            </a:pP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서울과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지방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탭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요소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선택</a:t>
            </a:r>
          </a:p>
          <a:p>
            <a:pPr lvl="0" algn="ctr">
              <a:lnSpc>
                <a:spcPct val="126160"/>
              </a:lnSpc>
            </a:pP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서울과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지방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div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생성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후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클래스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적용과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초기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숨김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처리</a:t>
            </a:r>
          </a:p>
          <a:p>
            <a:pPr lvl="0" algn="ctr">
              <a:lnSpc>
                <a:spcPct val="126160"/>
              </a:lnSpc>
            </a:pPr>
            <a:r>
              <a:rPr lang="en-US" sz="2000" b="0" i="0" u="none" strike="noStrike" spc="-100" dirty="0" err="1">
                <a:solidFill>
                  <a:srgbClr val="0C2F16"/>
                </a:solidFill>
                <a:latin typeface="BM DoHyeon"/>
              </a:rPr>
              <a:t>innerHTML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로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지방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내용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추가</a:t>
            </a:r>
          </a:p>
          <a:p>
            <a:pPr lvl="0" algn="ctr">
              <a:lnSpc>
                <a:spcPct val="126160"/>
              </a:lnSpc>
            </a:pP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지방내용을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서울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부모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요소에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자식으로</a:t>
            </a:r>
            <a:r>
              <a:rPr lang="en-US" sz="20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2000" b="0" i="0" u="none" strike="noStrike" spc="-100" dirty="0">
                <a:solidFill>
                  <a:srgbClr val="0C2F16"/>
                </a:solidFill>
                <a:ea typeface="BM DoHyeon"/>
              </a:rPr>
              <a:t>추가</a:t>
            </a:r>
          </a:p>
          <a:p>
            <a:pPr lvl="0" algn="ctr">
              <a:lnSpc>
                <a:spcPct val="126160"/>
              </a:lnSpc>
            </a:pPr>
            <a:endParaRPr lang="ko-KR" sz="1200" b="0" i="0" u="none" strike="noStrike" spc="-100" dirty="0">
              <a:solidFill>
                <a:srgbClr val="0C2F16"/>
              </a:solidFill>
              <a:ea typeface="BM DoHyeo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100" y="7442200"/>
            <a:ext cx="8051800" cy="1104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-5232400" y="4279900"/>
            <a:ext cx="11125200" cy="1422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최지태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-1714500"/>
            <a:ext cx="16954500" cy="1602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5400000">
            <a:off x="8902700" y="2844800"/>
            <a:ext cx="1549400" cy="43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362200"/>
            <a:ext cx="21615400" cy="12242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97600" y="7607300"/>
            <a:ext cx="6985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en-US" sz="3800" b="0" i="0" u="none" strike="noStrike" spc="-200">
                <a:solidFill>
                  <a:srgbClr val="0C2F16"/>
                </a:solidFill>
                <a:latin typeface="BM DoHyeon"/>
              </a:rPr>
              <a:t>Fast-Sub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40000">
            <a:off x="14859000" y="6781800"/>
            <a:ext cx="584200" cy="16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540000">
            <a:off x="14909800" y="6858000"/>
            <a:ext cx="736600" cy="16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880000">
            <a:off x="3530600" y="4800600"/>
            <a:ext cx="6477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22100" y="2336800"/>
            <a:ext cx="4953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alphaModFix amt="23000"/>
          </a:blip>
          <a:stretch>
            <a:fillRect/>
          </a:stretch>
        </p:blipFill>
        <p:spPr>
          <a:xfrm>
            <a:off x="7391400" y="3619500"/>
            <a:ext cx="3048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2880000">
            <a:off x="7162800" y="1282700"/>
            <a:ext cx="13208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영역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12193" y="0"/>
            <a:ext cx="12463611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altLang="en-US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3000" y="1104900"/>
            <a:ext cx="9397246" cy="19421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t="17510"/>
          <a:stretch>
            <a:fillRect/>
          </a:stretch>
        </p:blipFill>
        <p:spPr>
          <a:xfrm>
            <a:off x="1143000" y="4000500"/>
            <a:ext cx="9436700" cy="19049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76184" y="2247900"/>
            <a:ext cx="7811815" cy="42530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t="15810"/>
          <a:stretch>
            <a:fillRect/>
          </a:stretch>
        </p:blipFill>
        <p:spPr>
          <a:xfrm>
            <a:off x="1142999" y="6743700"/>
            <a:ext cx="9372600" cy="18287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668000" y="6478906"/>
            <a:ext cx="7120890" cy="1558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/>
              <a:t>function renderStepIndicator(currentStep</a:t>
            </a:r>
            <a:r>
              <a:rPr lang="en-US" altLang="ko-KR" sz="2400" b="1"/>
              <a:t>(</a:t>
            </a:r>
            <a:r>
              <a:rPr lang="ko-KR" altLang="en-US" sz="2400" b="1"/>
              <a:t>현재단계</a:t>
            </a:r>
            <a:r>
              <a:rPr lang="en-US" altLang="ko-KR" sz="2400" b="1"/>
              <a:t>)</a:t>
            </a:r>
            <a:r>
              <a:rPr lang="ko-KR" altLang="en-US" sz="2400" b="1"/>
              <a:t>) {</a:t>
            </a:r>
          </a:p>
          <a:p>
            <a:pPr>
              <a:defRPr/>
            </a:pPr>
            <a:r>
              <a:rPr lang="ko-KR" altLang="en-US" sz="2400" b="1"/>
              <a:t>             이미지 태그 생성 하는 코드</a:t>
            </a:r>
            <a:r>
              <a:rPr lang="en-US" altLang="ko-KR" sz="2400" b="1"/>
              <a:t> * 4</a:t>
            </a:r>
          </a:p>
          <a:p>
            <a:pPr>
              <a:defRPr/>
            </a:pPr>
            <a:r>
              <a:rPr lang="ko-KR" altLang="en-US" sz="2400" b="1"/>
              <a:t>             </a:t>
            </a:r>
            <a:r>
              <a:rPr lang="en-US" altLang="ko-KR" sz="2400" b="1"/>
              <a:t>...</a:t>
            </a:r>
          </a:p>
          <a:p>
            <a:pPr>
              <a:defRPr/>
            </a:pPr>
            <a:r>
              <a:rPr lang="ko-KR" altLang="en-US" sz="2400" b="1"/>
              <a:t>            </a:t>
            </a:r>
            <a:r>
              <a:rPr lang="en-US" altLang="ko-KR" sz="2400" b="1"/>
              <a:t>}</a:t>
            </a:r>
            <a:endParaRPr lang="ko-KR" altLang="en-US" sz="24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0300" y="7086600"/>
            <a:ext cx="17157700" cy="3200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altLang="en-US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7600" y="7137400"/>
            <a:ext cx="17183100" cy="3136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6160"/>
              </a:lnSpc>
              <a:defRPr/>
            </a:pPr>
            <a:r>
              <a:rPr lang="en-US" altLang="ko-KR" sz="2700" b="1" i="0" u="none" strike="noStrike" spc="-100">
                <a:solidFill>
                  <a:srgbClr val="0C2F16"/>
                </a:solidFill>
                <a:ea typeface="BM DoHyeon"/>
              </a:rPr>
              <a:t>1..</a:t>
            </a:r>
            <a:r>
              <a:rPr lang="ko-KR" altLang="en-US" sz="2700" b="1" i="0" u="none" strike="noStrike" spc="-100">
                <a:solidFill>
                  <a:srgbClr val="0C2F16"/>
                </a:solidFill>
                <a:ea typeface="BM DoHyeon"/>
              </a:rPr>
              <a:t> </a:t>
            </a:r>
            <a:r>
              <a:rPr lang="en-US" altLang="ko-KR" sz="2700" b="1" i="0" u="none" strike="noStrike" spc="-100">
                <a:solidFill>
                  <a:srgbClr val="0C2F16"/>
                </a:solidFill>
                <a:ea typeface="BM DoHyeon"/>
              </a:rPr>
              <a:t>div</a:t>
            </a:r>
            <a:r>
              <a:rPr lang="ko-KR" altLang="en-US" sz="2700" b="1" i="0" u="none" strike="noStrike" spc="-100">
                <a:solidFill>
                  <a:srgbClr val="0C2F16"/>
                </a:solidFill>
                <a:ea typeface="BM DoHyeon"/>
              </a:rPr>
              <a:t>와 </a:t>
            </a:r>
            <a:r>
              <a:rPr lang="en-US" altLang="ko-KR" sz="2700" b="1" i="0" u="none" strike="noStrike" spc="-100">
                <a:solidFill>
                  <a:srgbClr val="0C2F16"/>
                </a:solidFill>
                <a:ea typeface="BM DoHyeon"/>
              </a:rPr>
              <a:t>img </a:t>
            </a:r>
            <a:r>
              <a:rPr lang="ko-KR" altLang="en-US" sz="2700" b="1" i="0" u="none" strike="noStrike" spc="-100">
                <a:solidFill>
                  <a:srgbClr val="0C2F16"/>
                </a:solidFill>
                <a:ea typeface="BM DoHyeon"/>
              </a:rPr>
              <a:t>태그 생성 </a:t>
            </a:r>
          </a:p>
          <a:p>
            <a:pPr lvl="0" algn="ctr">
              <a:lnSpc>
                <a:spcPct val="126160"/>
              </a:lnSpc>
              <a:defRPr/>
            </a:pPr>
            <a:r>
              <a:rPr lang="en-US" altLang="ko-KR" sz="2700" b="1" i="0" u="none" strike="noStrike" spc="-100">
                <a:solidFill>
                  <a:srgbClr val="0C2F16"/>
                </a:solidFill>
                <a:ea typeface="BM DoHyeon"/>
              </a:rPr>
              <a:t>2..</a:t>
            </a:r>
            <a:r>
              <a:rPr lang="ko-KR" altLang="en-US" sz="2700" b="1" i="0" u="none" strike="noStrike" spc="-100">
                <a:solidFill>
                  <a:srgbClr val="0C2F16"/>
                </a:solidFill>
                <a:ea typeface="BM DoHyeon"/>
              </a:rPr>
              <a:t> 이미지 요소 간 간격 설정</a:t>
            </a:r>
          </a:p>
          <a:p>
            <a:pPr lvl="0" algn="ctr">
              <a:lnSpc>
                <a:spcPct val="126160"/>
              </a:lnSpc>
              <a:defRPr/>
            </a:pPr>
            <a:r>
              <a:rPr lang="en-US" altLang="ko-KR" sz="2700" b="1" i="0" u="none" strike="noStrike" spc="-100">
                <a:solidFill>
                  <a:srgbClr val="0C2F16"/>
                </a:solidFill>
                <a:ea typeface="BM DoHyeon"/>
              </a:rPr>
              <a:t>3.</a:t>
            </a:r>
            <a:r>
              <a:rPr lang="ko-KR" altLang="en-US" sz="2700" b="1" i="0" u="none" strike="noStrike" spc="-100">
                <a:solidFill>
                  <a:srgbClr val="0C2F16"/>
                </a:solidFill>
                <a:ea typeface="BM DoHyeon"/>
              </a:rPr>
              <a:t> 현재 스탭이면 강조</a:t>
            </a:r>
            <a:r>
              <a:rPr lang="en-US" altLang="ko-KR" sz="2700" b="1" i="0" u="none" strike="noStrike" spc="-100">
                <a:solidFill>
                  <a:srgbClr val="0C2F16"/>
                </a:solidFill>
                <a:ea typeface="BM DoHyeon"/>
              </a:rPr>
              <a:t> </a:t>
            </a:r>
            <a:r>
              <a:rPr lang="ko-KR" altLang="en-US" sz="2700" b="1" i="0" u="none" strike="noStrike" spc="-100">
                <a:solidFill>
                  <a:srgbClr val="0C2F16"/>
                </a:solidFill>
                <a:ea typeface="BM DoHyeon"/>
              </a:rPr>
              <a:t>이미지를 사용</a:t>
            </a:r>
          </a:p>
          <a:p>
            <a:pPr lvl="0" algn="ctr">
              <a:lnSpc>
                <a:spcPct val="126160"/>
              </a:lnSpc>
              <a:defRPr/>
            </a:pPr>
            <a:r>
              <a:rPr lang="en-US" altLang="ko-KR" sz="2700" b="1" i="0" u="none" strike="noStrike" spc="-100">
                <a:solidFill>
                  <a:srgbClr val="0C2F16"/>
                </a:solidFill>
                <a:ea typeface="BM DoHyeon"/>
              </a:rPr>
              <a:t>4.</a:t>
            </a:r>
            <a:r>
              <a:rPr lang="ko-KR" altLang="en-US" sz="2700" b="1" i="0" u="none" strike="noStrike" spc="-100">
                <a:solidFill>
                  <a:srgbClr val="0C2F16"/>
                </a:solidFill>
                <a:ea typeface="BM DoHyeon"/>
              </a:rPr>
              <a:t> 아니면 비활성화 이미지를 사용</a:t>
            </a:r>
          </a:p>
          <a:p>
            <a:pPr lvl="0" algn="ctr">
              <a:lnSpc>
                <a:spcPct val="126160"/>
              </a:lnSpc>
              <a:defRPr/>
            </a:pPr>
            <a:r>
              <a:rPr lang="en-US" altLang="ko-KR" sz="2700" b="1" i="0" u="none" strike="noStrike" spc="-100">
                <a:solidFill>
                  <a:srgbClr val="0C2F16"/>
                </a:solidFill>
                <a:ea typeface="BM DoHyeon"/>
              </a:rPr>
              <a:t>5.</a:t>
            </a:r>
            <a:r>
              <a:rPr lang="ko-KR" altLang="en-US" sz="2700" b="1" i="0" u="none" strike="noStrike" spc="-100">
                <a:solidFill>
                  <a:srgbClr val="0C2F16"/>
                </a:solidFill>
                <a:ea typeface="BM DoHyeon"/>
              </a:rPr>
              <a:t> 부모 요소에 추가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43000" y="0"/>
            <a:ext cx="8714062" cy="49149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67076" y="0"/>
            <a:ext cx="7145167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8FF18-A719-DB5C-4351-1117F427B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3705CA3-8EF7-2303-9083-6C7DEDF0B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D672F51-4627-AE15-78FC-B9A878F85226}"/>
              </a:ext>
            </a:extLst>
          </p:cNvPr>
          <p:cNvSpPr txBox="1"/>
          <p:nvPr/>
        </p:nvSpPr>
        <p:spPr>
          <a:xfrm rot="5400000">
            <a:off x="-1614936" y="75438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황예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지 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/ </a:t>
            </a:r>
            <a:r>
              <a:rPr lang="ko-KR" altLang="en-US" sz="2200" b="0" i="0" u="none" strike="noStrike" spc="-100" dirty="0" err="1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서브헤더</a:t>
            </a:r>
            <a:r>
              <a:rPr lang="en-US" alt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 panose="020B0600000101010101" charset="-127"/>
                <a:ea typeface="BM DoHyeon" panose="020B0600000101010101" charset="-127"/>
              </a:rPr>
              <a:t> </a:t>
            </a:r>
            <a:endParaRPr lang="ko-KR" sz="2200" b="0" i="0" u="none" strike="noStrike" spc="-100" dirty="0">
              <a:solidFill>
                <a:srgbClr val="72B98A">
                  <a:alpha val="87843"/>
                </a:srgbClr>
              </a:solidFill>
              <a:latin typeface="BM DoHyeon" panose="020B0600000101010101" charset="-127"/>
              <a:ea typeface="BM DoHyeon" panose="020B0600000101010101" charset="-127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AFD3A4D-E2E3-8D41-1C53-5599CCB39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"/>
          <a:stretch/>
        </p:blipFill>
        <p:spPr>
          <a:xfrm>
            <a:off x="1981200" y="952500"/>
            <a:ext cx="15420852" cy="8544689"/>
          </a:xfrm>
          <a:prstGeom prst="rect">
            <a:avLst/>
          </a:prstGeom>
          <a:ln w="317500">
            <a:solidFill>
              <a:srgbClr val="8CE5D6"/>
            </a:solidFill>
          </a:ln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5B08B96E-7464-FF00-4A2E-ED1969005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230" y="3903328"/>
            <a:ext cx="5562600" cy="1612900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65BEFF87-60DC-6FCF-54FB-E5BDDE124396}"/>
              </a:ext>
            </a:extLst>
          </p:cNvPr>
          <p:cNvSpPr txBox="1"/>
          <p:nvPr/>
        </p:nvSpPr>
        <p:spPr>
          <a:xfrm>
            <a:off x="2879580" y="3705402"/>
            <a:ext cx="5119561" cy="161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altLang="en-US" sz="2800" spc="-100" dirty="0" err="1">
                <a:solidFill>
                  <a:srgbClr val="0C2F16"/>
                </a:solidFill>
                <a:latin typeface="BM DoHyeon"/>
                <a:ea typeface="BM DoHyeon"/>
              </a:rPr>
              <a:t>서브헤더가</a:t>
            </a:r>
            <a:r>
              <a:rPr lang="ko-KR" altLang="en-US" sz="2800" spc="-100" dirty="0">
                <a:solidFill>
                  <a:srgbClr val="0C2F16"/>
                </a:solidFill>
                <a:latin typeface="BM DoHyeon"/>
                <a:ea typeface="BM DoHyeon"/>
              </a:rPr>
              <a:t> </a:t>
            </a:r>
            <a:r>
              <a:rPr lang="en-US" altLang="ko-KR" sz="2800" spc="-100" dirty="0">
                <a:solidFill>
                  <a:srgbClr val="0C2F16"/>
                </a:solidFill>
                <a:latin typeface="BM DoHyeon"/>
                <a:ea typeface="BM DoHyeon"/>
              </a:rPr>
              <a:t>s</a:t>
            </a:r>
            <a:r>
              <a:rPr lang="en-US" sz="2800" spc="-100" dirty="0">
                <a:solidFill>
                  <a:srgbClr val="0C2F16"/>
                </a:solidFill>
                <a:latin typeface="BM DoHyeon"/>
                <a:ea typeface="BM DoHyeon"/>
              </a:rPr>
              <a:t>ticky</a:t>
            </a:r>
            <a:r>
              <a:rPr lang="ko-KR" altLang="en-US" sz="2800" spc="-100" dirty="0">
                <a:solidFill>
                  <a:srgbClr val="0C2F16"/>
                </a:solidFill>
                <a:latin typeface="BM DoHyeon"/>
                <a:ea typeface="BM DoHyeon"/>
              </a:rPr>
              <a:t>됨과 동시에</a:t>
            </a:r>
            <a:br>
              <a:rPr lang="en-US" altLang="ko-KR" sz="2800" spc="-100" dirty="0">
                <a:solidFill>
                  <a:srgbClr val="0C2F16"/>
                </a:solidFill>
                <a:latin typeface="BM DoHyeon"/>
                <a:ea typeface="BM DoHyeon"/>
              </a:rPr>
            </a:br>
            <a:r>
              <a:rPr lang="ko-KR" altLang="en-US" sz="2800" spc="-100" dirty="0">
                <a:solidFill>
                  <a:srgbClr val="0C2F16"/>
                </a:solidFill>
                <a:latin typeface="BM DoHyeon"/>
                <a:ea typeface="BM DoHyeon"/>
              </a:rPr>
              <a:t>로고</a:t>
            </a:r>
            <a:r>
              <a:rPr lang="en-US" altLang="ko-KR" sz="2800" spc="-100" dirty="0">
                <a:solidFill>
                  <a:srgbClr val="0C2F16"/>
                </a:solidFill>
                <a:latin typeface="BM DoHyeon"/>
                <a:ea typeface="BM DoHyeon"/>
              </a:rPr>
              <a:t>, </a:t>
            </a:r>
            <a:r>
              <a:rPr lang="ko-KR" altLang="en-US" sz="2800" spc="-100" dirty="0">
                <a:solidFill>
                  <a:srgbClr val="0C2F16"/>
                </a:solidFill>
                <a:latin typeface="BM DoHyeon"/>
                <a:ea typeface="BM DoHyeon"/>
              </a:rPr>
              <a:t>탑 아이콘 나타남</a:t>
            </a:r>
            <a:endParaRPr lang="en-US" sz="2800" b="0" i="0" u="none" strike="noStrike" spc="-100" dirty="0">
              <a:solidFill>
                <a:srgbClr val="0C2F16"/>
              </a:solidFill>
              <a:latin typeface="BM DoHyeon"/>
            </a:endParaRPr>
          </a:p>
        </p:txBody>
      </p:sp>
      <p:pic>
        <p:nvPicPr>
          <p:cNvPr id="21" name="그림 20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6FCBB9C-74AB-A22D-A812-744811E907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6563265"/>
            <a:ext cx="7317658" cy="2961831"/>
          </a:xfrm>
          <a:prstGeom prst="rect">
            <a:avLst/>
          </a:prstGeom>
        </p:spPr>
      </p:pic>
      <p:pic>
        <p:nvPicPr>
          <p:cNvPr id="25" name="그림 2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731A76C-2D64-64DF-D33C-FC732AD1EC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324" y="6417593"/>
            <a:ext cx="7625081" cy="3079596"/>
          </a:xfrm>
          <a:prstGeom prst="rect">
            <a:avLst/>
          </a:prstGeom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id="{7665EC1E-B014-3A93-34A7-357AADDF2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6736" y="4467989"/>
            <a:ext cx="5787669" cy="2378897"/>
          </a:xfrm>
          <a:prstGeom prst="rect">
            <a:avLst/>
          </a:prstGeom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6954D7F5-7CB5-0760-EB91-6F1EE1236C34}"/>
              </a:ext>
            </a:extLst>
          </p:cNvPr>
          <p:cNvSpPr txBox="1"/>
          <p:nvPr/>
        </p:nvSpPr>
        <p:spPr>
          <a:xfrm>
            <a:off x="11540855" y="4850987"/>
            <a:ext cx="5499430" cy="16128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altLang="en-US" sz="2800" spc="-100" dirty="0">
                <a:solidFill>
                  <a:srgbClr val="0C2F16"/>
                </a:solidFill>
                <a:latin typeface="BM DoHyeon"/>
                <a:ea typeface="BM DoHyeon"/>
              </a:rPr>
              <a:t>스크롤 함수 적용</a:t>
            </a:r>
            <a:endParaRPr lang="en-US" altLang="ko-KR" sz="2800" spc="-100" dirty="0">
              <a:solidFill>
                <a:srgbClr val="0C2F16"/>
              </a:solidFill>
              <a:latin typeface="BM DoHyeon"/>
              <a:ea typeface="BM DoHyeon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800" spc="-100" dirty="0">
                <a:solidFill>
                  <a:srgbClr val="0C2F16"/>
                </a:solidFill>
                <a:latin typeface="BM DoHyeon"/>
                <a:ea typeface="BM DoHyeon"/>
              </a:rPr>
              <a:t>스크롤 위치 </a:t>
            </a:r>
            <a:r>
              <a:rPr lang="en-US" altLang="ko-KR" sz="2800" spc="-100" dirty="0">
                <a:solidFill>
                  <a:srgbClr val="0C2F16"/>
                </a:solidFill>
                <a:latin typeface="BM DoHyeon"/>
                <a:ea typeface="BM DoHyeon"/>
              </a:rPr>
              <a:t>150</a:t>
            </a:r>
            <a:r>
              <a:rPr lang="ko-KR" altLang="en-US" sz="2800" spc="-100" dirty="0">
                <a:solidFill>
                  <a:srgbClr val="0C2F16"/>
                </a:solidFill>
                <a:latin typeface="BM DoHyeon"/>
                <a:ea typeface="BM DoHyeon"/>
              </a:rPr>
              <a:t>보다 크면</a:t>
            </a:r>
            <a:br>
              <a:rPr lang="en-US" altLang="ko-KR" sz="2800" spc="-100" dirty="0">
                <a:solidFill>
                  <a:srgbClr val="0C2F16"/>
                </a:solidFill>
                <a:latin typeface="BM DoHyeon"/>
                <a:ea typeface="BM DoHyeon"/>
              </a:rPr>
            </a:br>
            <a:r>
              <a:rPr lang="en-US" altLang="ko-KR" sz="2800" spc="-100" dirty="0">
                <a:solidFill>
                  <a:srgbClr val="0C2F16"/>
                </a:solidFill>
                <a:latin typeface="BM DoHyeon"/>
                <a:ea typeface="BM DoHyeon"/>
              </a:rPr>
              <a:t>sticky</a:t>
            </a:r>
            <a:r>
              <a:rPr lang="ko-KR" altLang="en-US" sz="2800" spc="-100" dirty="0">
                <a:solidFill>
                  <a:srgbClr val="0C2F16"/>
                </a:solidFill>
                <a:latin typeface="BM DoHyeon"/>
                <a:ea typeface="BM DoHyeon"/>
              </a:rPr>
              <a:t>효과 적용되고</a:t>
            </a:r>
            <a:endParaRPr lang="en-US" altLang="ko-KR" sz="2800" spc="-100" dirty="0">
              <a:solidFill>
                <a:srgbClr val="0C2F16"/>
              </a:solidFill>
              <a:latin typeface="BM DoHyeon"/>
              <a:ea typeface="BM DoHyeon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800" b="0" i="0" u="none" strike="noStrike" spc="-100" dirty="0">
                <a:solidFill>
                  <a:srgbClr val="0C2F16"/>
                </a:solidFill>
                <a:latin typeface="BM DoHyeon" panose="020B0600000101010101" charset="-127"/>
                <a:ea typeface="BM DoHyeon" panose="020B0600000101010101" charset="-127"/>
              </a:rPr>
              <a:t>다시 작아지면 삭제됨</a:t>
            </a:r>
            <a:endParaRPr lang="en-US" sz="2800" b="0" i="0" u="none" strike="noStrike" spc="-100" dirty="0">
              <a:solidFill>
                <a:srgbClr val="0C2F16"/>
              </a:solidFill>
              <a:latin typeface="BM DoHyeon" panose="020B0600000101010101" charset="-127"/>
              <a:ea typeface="BM DoHyeon" panose="020B0600000101010101" charset="-127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0C588FB-8D67-0697-6132-E796248928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EF1908E-DD32-DF9C-5029-35663178465E}"/>
              </a:ext>
            </a:extLst>
          </p:cNvPr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altLang="en-US" sz="2000" spc="-100" dirty="0">
                <a:solidFill>
                  <a:srgbClr val="193D25"/>
                </a:solidFill>
                <a:ea typeface="BM DoHyeon"/>
              </a:rPr>
              <a:t>페이지</a:t>
            </a:r>
            <a:r>
              <a:rPr lang="en-US" altLang="ko-KR" sz="2000" spc="-100" dirty="0">
                <a:solidFill>
                  <a:srgbClr val="193D25"/>
                </a:solidFill>
                <a:ea typeface="BM DoHyeon"/>
              </a:rPr>
              <a:t>, </a:t>
            </a:r>
            <a:r>
              <a:rPr lang="ko-KR" altLang="en-US" sz="2000" b="0" i="0" u="none" strike="noStrike" spc="-100" dirty="0">
                <a:solidFill>
                  <a:srgbClr val="193D25"/>
                </a:solidFill>
                <a:ea typeface="BM DoHyeon"/>
              </a:rPr>
              <a:t>코드 </a:t>
            </a:r>
            <a:r>
              <a:rPr lang="ko-KR" sz="2000" b="0" i="0" u="none" strike="noStrike" spc="-100" dirty="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FE2DBB-78D1-D0E6-AFA7-A5079839A99E}"/>
              </a:ext>
            </a:extLst>
          </p:cNvPr>
          <p:cNvSpPr/>
          <p:nvPr/>
        </p:nvSpPr>
        <p:spPr>
          <a:xfrm>
            <a:off x="3507031" y="1267589"/>
            <a:ext cx="1371600" cy="6096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1A04BC-AD7D-43F8-3E58-68D7DB8F0578}"/>
              </a:ext>
            </a:extLst>
          </p:cNvPr>
          <p:cNvSpPr/>
          <p:nvPr/>
        </p:nvSpPr>
        <p:spPr>
          <a:xfrm>
            <a:off x="15013231" y="1267589"/>
            <a:ext cx="711200" cy="5500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ED8DAB9-DAE0-6ED5-EC13-9A453A9C4835}"/>
              </a:ext>
            </a:extLst>
          </p:cNvPr>
          <p:cNvCxnSpPr>
            <a:cxnSpLocks/>
          </p:cNvCxnSpPr>
          <p:nvPr/>
        </p:nvCxnSpPr>
        <p:spPr>
          <a:xfrm flipV="1">
            <a:off x="3735631" y="2029589"/>
            <a:ext cx="152400" cy="161999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170BB9-1472-5851-1B9D-6F6EB33B22EE}"/>
              </a:ext>
            </a:extLst>
          </p:cNvPr>
          <p:cNvCxnSpPr>
            <a:cxnSpLocks/>
          </p:cNvCxnSpPr>
          <p:nvPr/>
        </p:nvCxnSpPr>
        <p:spPr>
          <a:xfrm flipV="1">
            <a:off x="8220660" y="1855299"/>
            <a:ext cx="6683121" cy="20792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267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0300" y="7086600"/>
            <a:ext cx="17157700" cy="3200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altLang="en-US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7600" y="7404100"/>
            <a:ext cx="17183100" cy="2616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6160"/>
              </a:lnSpc>
              <a:defRPr/>
            </a:pP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활성화 된 이미지 내부에 현재 단계에 맞는 텍스트를 추가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23851" y="0"/>
            <a:ext cx="7373149" cy="8476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94554" y="2515503"/>
            <a:ext cx="9397246" cy="19421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705600" y="789226"/>
            <a:ext cx="7556714" cy="625927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667000" y="2705100"/>
            <a:ext cx="1600200" cy="1600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영역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59403" y="0"/>
            <a:ext cx="14769194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0300" y="7086600"/>
            <a:ext cx="17157700" cy="3200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altLang="en-US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7600" y="7010400"/>
            <a:ext cx="17183100" cy="3403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6160"/>
              </a:lnSpc>
              <a:defRPr/>
            </a:pP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입력한 키워드를 필터링하여 검색 결과를 업데이트 합니다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</a:p>
          <a:p>
            <a:pPr lvl="0" algn="ctr">
              <a:lnSpc>
                <a:spcPct val="126160"/>
              </a:lnSpc>
              <a:defRPr/>
            </a:pPr>
            <a:endParaRPr lang="en-US" altLang="ko-KR" sz="2200" b="1" i="0" u="none" strike="noStrike" spc="-10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  <a:defRPr/>
            </a:pP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1.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 입력한 키워드를 공백 없이 가져옵니다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</a:p>
          <a:p>
            <a:pPr lvl="0" algn="ctr">
              <a:lnSpc>
                <a:spcPct val="126160"/>
              </a:lnSpc>
              <a:defRPr/>
            </a:pP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2.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 키워드가 없으면 전체 매장 리스트를 업데이트 합니다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</a:p>
          <a:p>
            <a:pPr lvl="0" algn="ctr">
              <a:lnSpc>
                <a:spcPct val="126160"/>
              </a:lnSpc>
              <a:defRPr/>
            </a:pP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3.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 매장리스트에 입력한 키워드가 포함되어있는 매장만 가져옵니다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</a:p>
          <a:p>
            <a:pPr lvl="0" algn="ctr">
              <a:lnSpc>
                <a:spcPct val="126160"/>
              </a:lnSpc>
              <a:defRPr/>
            </a:pP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4. renderStoreList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 함수를 호출해 화면에 보여줍니다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43000" y="277954"/>
            <a:ext cx="9553575" cy="66484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86023" y="1028666"/>
            <a:ext cx="8937808" cy="545999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43000" y="1203611"/>
            <a:ext cx="3143023" cy="900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43000" y="2104157"/>
            <a:ext cx="3143023" cy="4294908"/>
          </a:xfrm>
          <a:prstGeom prst="rect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rot="10800000">
            <a:off x="3973968" y="1809748"/>
            <a:ext cx="1238249" cy="29441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16200000" flipV="1">
            <a:off x="3315878" y="4546023"/>
            <a:ext cx="1783768" cy="1194954"/>
          </a:xfrm>
          <a:prstGeom prst="straightConnector1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b="42550"/>
          <a:stretch>
            <a:fillRect/>
          </a:stretch>
        </p:blipFill>
        <p:spPr>
          <a:xfrm>
            <a:off x="11049000" y="2541957"/>
            <a:ext cx="7391399" cy="359214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563600" y="2135505"/>
            <a:ext cx="2548891" cy="424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200" b="1"/>
              <a:t>매장 리스트 데이터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0300" y="7086600"/>
            <a:ext cx="17157700" cy="3200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altLang="en-US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7600" y="7010400"/>
            <a:ext cx="17183100" cy="3403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6160"/>
              </a:lnSpc>
              <a:defRPr/>
            </a:pP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매개변수로 화면에 출력할 매장 리스트 배열을 받습니다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</a:p>
          <a:p>
            <a:pPr lvl="0" algn="ctr">
              <a:lnSpc>
                <a:spcPct val="126160"/>
              </a:lnSpc>
              <a:defRPr/>
            </a:pP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1.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 기존에 랜더링 되어있는 매장 리스트를 초기화 합니다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</a:p>
          <a:p>
            <a:pPr lvl="0" algn="ctr">
              <a:lnSpc>
                <a:spcPct val="126160"/>
              </a:lnSpc>
              <a:defRPr/>
            </a:pP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2.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 매장 리스트의 길이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(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매장 개수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)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를 화면에 출력합니다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</a:p>
          <a:p>
            <a:pPr lvl="0" algn="ctr">
              <a:lnSpc>
                <a:spcPct val="126160"/>
              </a:lnSpc>
              <a:defRPr/>
            </a:pP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3.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 매장 리스트가 없으면 결과가 없다고 출력합니다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</a:p>
          <a:p>
            <a:pPr lvl="0" algn="ctr">
              <a:lnSpc>
                <a:spcPct val="126160"/>
              </a:lnSpc>
              <a:defRPr/>
            </a:pP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4.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 매장 리스트는 한 페이지에 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3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개가 나오기에 총 페이지 수를 구합니다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</a:p>
          <a:p>
            <a:pPr lvl="0" algn="ctr">
              <a:lnSpc>
                <a:spcPct val="126160"/>
              </a:lnSpc>
              <a:defRPr/>
            </a:pP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5.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 현재 페이지에 해당하는 매장 리스트를 따로 저장합니다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96772" y="0"/>
            <a:ext cx="9494456" cy="697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0300" y="7086600"/>
            <a:ext cx="17157700" cy="3200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altLang="en-US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7600" y="7010400"/>
            <a:ext cx="17183100" cy="3403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6160"/>
              </a:lnSpc>
              <a:defRPr/>
            </a:pP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6.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 현재 페이지의 매장 데이터를 화면에 출력합니다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</a:p>
          <a:p>
            <a:pPr lvl="0" algn="ctr">
              <a:lnSpc>
                <a:spcPct val="126160"/>
              </a:lnSpc>
              <a:defRPr/>
            </a:pP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7.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 페이지 네비게이션 업데이트 합니다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76400" y="0"/>
            <a:ext cx="7467600" cy="706230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44000" y="0"/>
            <a:ext cx="6400800" cy="7032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0300" y="7086600"/>
            <a:ext cx="17157700" cy="3200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영역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7600" y="7010400"/>
            <a:ext cx="17183100" cy="3403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6160"/>
              </a:lnSpc>
              <a:defRPr/>
            </a:pP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매장 리스트에 주문하기 버튼을 누르면 맵에 매장에 맞는 맵 마커가 나타납니다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</a:p>
          <a:p>
            <a:pPr lvl="0" algn="ctr">
              <a:lnSpc>
                <a:spcPct val="126160"/>
              </a:lnSpc>
              <a:defRPr/>
            </a:pP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(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지도 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API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를 가져오지 않았기에 홍대 아트점만 나옵니다ㅜ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)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67212" y="190500"/>
            <a:ext cx="9553575" cy="664845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7334250" y="2276475"/>
            <a:ext cx="2315765" cy="0"/>
          </a:xfrm>
          <a:prstGeom prst="straightConnector1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24" name="직사각형 23"/>
          <p:cNvSpPr/>
          <p:nvPr/>
        </p:nvSpPr>
        <p:spPr>
          <a:xfrm>
            <a:off x="9650015" y="1109662"/>
            <a:ext cx="2524125" cy="2405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영역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82298" y="0"/>
            <a:ext cx="11723401" cy="9796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0300" y="7086600"/>
            <a:ext cx="17157700" cy="3200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altLang="en-US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7600" y="7010400"/>
            <a:ext cx="17183100" cy="3403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6160"/>
              </a:lnSpc>
              <a:defRPr/>
            </a:pP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메뉴 데이터를 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2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차원 배열로 저장하고 카테고리에 맞는 데이터를 화면에 출력 하는 함수를 사용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13304" y="0"/>
            <a:ext cx="6750845" cy="6858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364149" y="0"/>
            <a:ext cx="7028020" cy="5941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b="1"/>
              <a:t> /*</a:t>
            </a:r>
          </a:p>
          <a:p>
            <a:pPr>
              <a:defRPr/>
            </a:pPr>
            <a:r>
              <a:rPr lang="ko-KR" altLang="en-US" sz="1200" b="1"/>
              <a:t>         * 메뉴 데이터 (2차원 배열)</a:t>
            </a:r>
          </a:p>
          <a:p>
            <a:pPr>
              <a:defRPr/>
            </a:pPr>
            <a:r>
              <a:rPr lang="ko-KR" altLang="en-US" sz="1200" b="1"/>
              <a:t>         * 각 인덱스별로 메뉴 카테고리 데이터를 저장</a:t>
            </a:r>
          </a:p>
          <a:p>
            <a:pPr>
              <a:defRPr/>
            </a:pPr>
            <a:r>
              <a:rPr lang="ko-KR" altLang="en-US" sz="1200" b="1"/>
              <a:t>         * [0] 샌드위치, [1] 샐러드, [2] 랩 기타, [3] 사이드 음료</a:t>
            </a:r>
          </a:p>
          <a:p>
            <a:pPr>
              <a:defRPr/>
            </a:pPr>
            <a:r>
              <a:rPr lang="ko-KR" altLang="en-US" sz="1200" b="1"/>
              <a:t>         */</a:t>
            </a:r>
          </a:p>
          <a:p>
            <a:pPr>
              <a:defRPr/>
            </a:pPr>
            <a:r>
              <a:rPr lang="ko-KR" altLang="en-US" sz="1200" b="1"/>
              <a:t>        const data = [</a:t>
            </a:r>
          </a:p>
          <a:p>
            <a:pPr>
              <a:defRPr/>
            </a:pPr>
            <a:r>
              <a:rPr lang="ko-KR" altLang="en-US" sz="1200" b="1"/>
              <a:t>            // [0] 샌드위치 카테고리 데이터</a:t>
            </a:r>
          </a:p>
          <a:p>
            <a:pPr>
              <a:defRPr/>
            </a:pPr>
            <a:r>
              <a:rPr lang="ko-KR" altLang="en-US" sz="1200" b="1"/>
              <a:t>            [</a:t>
            </a:r>
          </a:p>
          <a:p>
            <a:pPr>
              <a:defRPr/>
            </a:pPr>
            <a:r>
              <a:rPr lang="ko-KR" altLang="en-US" sz="1200" b="1"/>
              <a:t>                {</a:t>
            </a:r>
          </a:p>
          <a:p>
            <a:pPr>
              <a:defRPr/>
            </a:pPr>
            <a:r>
              <a:rPr lang="ko-KR" altLang="en-US" sz="1200" b="1"/>
              <a:t>                    name: "콰트로 치즈 스테이크&amp;머쉬룸",</a:t>
            </a:r>
          </a:p>
          <a:p>
            <a:pPr>
              <a:defRPr/>
            </a:pPr>
            <a:r>
              <a:rPr lang="ko-KR" altLang="en-US" sz="1200" b="1"/>
              <a:t>                    engName: "Quattro Cheese Steak&amp;Mushroom",</a:t>
            </a:r>
          </a:p>
          <a:p>
            <a:pPr>
              <a:defRPr/>
            </a:pPr>
            <a:r>
              <a:rPr lang="ko-KR" altLang="en-US" sz="1200" b="1"/>
              <a:t>                    kcal: 446,</a:t>
            </a:r>
          </a:p>
          <a:p>
            <a:pPr>
              <a:defRPr/>
            </a:pPr>
            <a:r>
              <a:rPr lang="ko-KR" altLang="en-US" sz="1200" b="1"/>
              <a:t>                    new: 1,</a:t>
            </a:r>
          </a:p>
          <a:p>
            <a:pPr>
              <a:defRPr/>
            </a:pPr>
            <a:r>
              <a:rPr lang="ko-KR" altLang="en-US" sz="1200" b="1"/>
              <a:t>                    info: "든든한 스테이크와 담백한 머쉬룸에 풍성한 치즈 4가지를 더해 맛도 가득, 풍미도 가득"</a:t>
            </a:r>
          </a:p>
          <a:p>
            <a:pPr>
              <a:defRPr/>
            </a:pPr>
            <a:r>
              <a:rPr lang="ko-KR" altLang="en-US" sz="1200" b="1"/>
              <a:t>                },</a:t>
            </a:r>
          </a:p>
          <a:p>
            <a:pPr>
              <a:defRPr/>
            </a:pPr>
            <a:r>
              <a:rPr lang="ko-KR" altLang="en-US" sz="1200" b="1"/>
              <a:t>                {</a:t>
            </a:r>
          </a:p>
          <a:p>
            <a:pPr>
              <a:defRPr/>
            </a:pPr>
            <a:r>
              <a:rPr lang="ko-KR" altLang="en-US" sz="1200" b="1"/>
              <a:t>                    name: "콰트로 치즈 햄&amp;오믈렛",</a:t>
            </a:r>
          </a:p>
          <a:p>
            <a:pPr>
              <a:defRPr/>
            </a:pPr>
            <a:r>
              <a:rPr lang="ko-KR" altLang="en-US" sz="1200" b="1"/>
              <a:t>                    engName: "Quattro Cheese Ham&amp;Omelet",</a:t>
            </a:r>
          </a:p>
          <a:p>
            <a:pPr>
              <a:defRPr/>
            </a:pPr>
            <a:r>
              <a:rPr lang="ko-KR" altLang="en-US" sz="1200" b="1"/>
              <a:t>                    kcal: 465,</a:t>
            </a:r>
          </a:p>
          <a:p>
            <a:pPr>
              <a:defRPr/>
            </a:pPr>
            <a:r>
              <a:rPr lang="ko-KR" altLang="en-US" sz="1200" b="1"/>
              <a:t>                    new: 1,</a:t>
            </a:r>
          </a:p>
          <a:p>
            <a:pPr>
              <a:defRPr/>
            </a:pPr>
            <a:r>
              <a:rPr lang="ko-KR" altLang="en-US" sz="1200" b="1"/>
              <a:t>                    info: "클래식한 햄과 부드러운 오믈렛, 풍성한 4가지 치즈의 조화를 입안 가득 느껴보세요."</a:t>
            </a:r>
          </a:p>
          <a:p>
            <a:pPr>
              <a:defRPr/>
            </a:pPr>
            <a:r>
              <a:rPr lang="ko-KR" altLang="en-US" sz="1200" b="1"/>
              <a:t>                },</a:t>
            </a:r>
          </a:p>
          <a:p>
            <a:pPr>
              <a:defRPr/>
            </a:pPr>
            <a:r>
              <a:rPr lang="ko-KR" altLang="en-US" sz="1200" b="1"/>
              <a:t>                {</a:t>
            </a:r>
          </a:p>
          <a:p>
            <a:pPr>
              <a:defRPr/>
            </a:pPr>
            <a:r>
              <a:rPr lang="ko-KR" altLang="en-US" sz="1200" b="1"/>
              <a:t>                    name: "모닝 콰트로 치즈 스테이크&amp;머쉬룸",</a:t>
            </a:r>
          </a:p>
          <a:p>
            <a:pPr>
              <a:defRPr/>
            </a:pPr>
            <a:r>
              <a:rPr lang="ko-KR" altLang="en-US" sz="1200" b="1"/>
              <a:t>                    engName: "Morning Quattro Cheese Steak&amp;Mushroom",</a:t>
            </a:r>
          </a:p>
          <a:p>
            <a:pPr>
              <a:defRPr/>
            </a:pPr>
            <a:r>
              <a:rPr lang="ko-KR" altLang="en-US" sz="1200" b="1"/>
              <a:t>                    kcal: 429,</a:t>
            </a:r>
          </a:p>
          <a:p>
            <a:pPr>
              <a:defRPr/>
            </a:pPr>
            <a:r>
              <a:rPr lang="ko-KR" altLang="en-US" sz="1200" b="1"/>
              <a:t>                    new: 1,</a:t>
            </a:r>
          </a:p>
          <a:p>
            <a:pPr>
              <a:defRPr/>
            </a:pPr>
            <a:r>
              <a:rPr lang="ko-KR" altLang="en-US" sz="1200" b="1"/>
              <a:t>                    info: "든든한 스테이크와 담백한 머쉬룸에 풍성한 치즈 4가지를 야채없이도 풍미있게"</a:t>
            </a:r>
          </a:p>
          <a:p>
            <a:pPr>
              <a:defRPr/>
            </a:pPr>
            <a:r>
              <a:rPr lang="ko-KR" altLang="en-US" sz="1200" b="1"/>
              <a:t>                },</a:t>
            </a:r>
          </a:p>
          <a:p>
            <a:pPr>
              <a:defRPr/>
            </a:pPr>
            <a:r>
              <a:rPr lang="ko-KR" altLang="en-US" sz="1200" b="1"/>
              <a:t>              </a:t>
            </a:r>
            <a:r>
              <a:rPr lang="en-US" altLang="ko-KR" sz="1200" b="1"/>
              <a:t>....</a:t>
            </a:r>
          </a:p>
          <a:p>
            <a:pPr>
              <a:defRPr/>
            </a:pPr>
            <a:r>
              <a:rPr lang="ko-KR" altLang="en-US" sz="1200" b="1"/>
              <a:t>         </a:t>
            </a:r>
            <a:r>
              <a:rPr lang="en-US" altLang="ko-KR" sz="1200" b="1"/>
              <a:t>]</a:t>
            </a:r>
          </a:p>
          <a:p>
            <a:pPr>
              <a:defRPr/>
            </a:pPr>
            <a:r>
              <a:rPr lang="en-US" altLang="ko-KR" sz="1200" b="1"/>
              <a:t>]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 rot="10800000">
            <a:off x="3464726" y="1690688"/>
            <a:ext cx="5679282" cy="523897"/>
          </a:xfrm>
          <a:prstGeom prst="straightConnector1">
            <a:avLst/>
          </a:prstGeom>
          <a:ln w="63500">
            <a:solidFill>
              <a:srgbClr val="FF0000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rot="10800000">
            <a:off x="5631663" y="2366979"/>
            <a:ext cx="3512344" cy="1062021"/>
          </a:xfrm>
          <a:prstGeom prst="straightConnector1">
            <a:avLst/>
          </a:prstGeom>
          <a:noFill/>
          <a:ln w="63500" cap="flat" cmpd="sng" algn="ctr">
            <a:solidFill>
              <a:srgbClr val="FF0000">
                <a:alpha val="50000"/>
              </a:srgbClr>
            </a:solidFill>
            <a:prstDash val="solid"/>
            <a:tailEnd type="arrow"/>
          </a:ln>
        </p:spPr>
      </p:cxnSp>
      <p:cxnSp>
        <p:nvCxnSpPr>
          <p:cNvPr id="34" name="직선 화살표 연결선 33"/>
          <p:cNvCxnSpPr/>
          <p:nvPr/>
        </p:nvCxnSpPr>
        <p:spPr>
          <a:xfrm rot="16200000" flipV="1">
            <a:off x="7252703" y="2823579"/>
            <a:ext cx="2347897" cy="1434696"/>
          </a:xfrm>
          <a:prstGeom prst="straightConnector1">
            <a:avLst/>
          </a:prstGeom>
          <a:noFill/>
          <a:ln w="63500" cap="flat" cmpd="sng" algn="ctr">
            <a:solidFill>
              <a:srgbClr val="FF0000">
                <a:alpha val="50000"/>
              </a:srgbClr>
            </a:solidFill>
            <a:prstDash val="solid"/>
            <a:tailEnd type="arrow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0300" y="7086600"/>
            <a:ext cx="17157700" cy="3200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altLang="en-US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7600" y="7010400"/>
            <a:ext cx="17183100" cy="3403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6160"/>
              </a:lnSpc>
              <a:defRPr/>
            </a:pP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메뉴를 화면에 출력하는 함수 입니다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 매개변수로 데이터 배열과 카테고리 이름을 받습니다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</a:p>
          <a:p>
            <a:pPr lvl="0" algn="ctr">
              <a:lnSpc>
                <a:spcPct val="126160"/>
              </a:lnSpc>
              <a:defRPr/>
            </a:pP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1.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 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forEach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를 사용해 메뉴 아이템 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div 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를 생성합니다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</a:p>
          <a:p>
            <a:pPr lvl="0" algn="ctr">
              <a:lnSpc>
                <a:spcPct val="126160"/>
              </a:lnSpc>
              <a:defRPr/>
            </a:pP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2.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 클릭 시 이벤트를 추가해 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showMenuDetail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 함수를 호출합니다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 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(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메뉴의 상세 내용이 출력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)</a:t>
            </a:r>
          </a:p>
          <a:p>
            <a:pPr lvl="0" algn="ctr">
              <a:lnSpc>
                <a:spcPct val="126160"/>
              </a:lnSpc>
              <a:defRPr/>
            </a:pP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3.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 데이터에 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new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키의 값이 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1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이면 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new 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배지를 추가합니다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</a:p>
          <a:p>
            <a:pPr lvl="0" algn="ctr">
              <a:lnSpc>
                <a:spcPct val="126160"/>
              </a:lnSpc>
              <a:defRPr/>
            </a:pP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4.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 이미지와 메뉴의 설명을 추가해줍니다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</a:p>
          <a:p>
            <a:pPr lvl="0" algn="ctr">
              <a:lnSpc>
                <a:spcPct val="126160"/>
              </a:lnSpc>
              <a:defRPr/>
            </a:pP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5.</a:t>
            </a: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 이미지의 이름은 메뉴의 이름과 같기에 이미지 주소는 데이터 이름을 사용합니다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6800" y="0"/>
            <a:ext cx="9089356" cy="712469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294697" y="1333500"/>
            <a:ext cx="2953703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1"/>
                </a:solidFill>
              </a:rPr>
              <a:t>(</a:t>
            </a:r>
            <a:r>
              <a:rPr lang="ko-KR" altLang="en-US">
                <a:solidFill>
                  <a:schemeClr val="accent1"/>
                </a:solidFill>
              </a:rPr>
              <a:t>데이터 배열</a:t>
            </a:r>
            <a:r>
              <a:rPr lang="en-US" altLang="ko-KR">
                <a:solidFill>
                  <a:schemeClr val="accent1"/>
                </a:solidFill>
              </a:rPr>
              <a:t>,</a:t>
            </a:r>
            <a:r>
              <a:rPr lang="ko-KR" altLang="en-US">
                <a:solidFill>
                  <a:schemeClr val="accent1"/>
                </a:solidFill>
              </a:rPr>
              <a:t> 카테고리이름</a:t>
            </a:r>
            <a:r>
              <a:rPr lang="en-US" altLang="ko-KR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074984" y="0"/>
            <a:ext cx="4631616" cy="588386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24908" y="5829300"/>
            <a:ext cx="5038891" cy="167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영역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83554" y="-2400300"/>
            <a:ext cx="6750845" cy="6858000"/>
          </a:xfrm>
          <a:prstGeom prst="rect">
            <a:avLst/>
          </a:prstGeom>
        </p:spPr>
      </p:pic>
      <p:sp>
        <p:nvSpPr>
          <p:cNvPr id="33" name="화살표: 왼쪽 32"/>
          <p:cNvSpPr/>
          <p:nvPr/>
        </p:nvSpPr>
        <p:spPr>
          <a:xfrm rot="2661831">
            <a:off x="7596306" y="3447287"/>
            <a:ext cx="775650" cy="684397"/>
          </a:xfrm>
          <a:prstGeom prst="leftArrow">
            <a:avLst>
              <a:gd name="adj1" fmla="val 50000"/>
              <a:gd name="adj2" fmla="val 78697"/>
            </a:avLst>
          </a:prstGeom>
          <a:solidFill>
            <a:schemeClr val="lt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별: 꼭짓점 6개 33"/>
          <p:cNvSpPr/>
          <p:nvPr/>
        </p:nvSpPr>
        <p:spPr>
          <a:xfrm>
            <a:off x="7772400" y="1943100"/>
            <a:ext cx="1371600" cy="1371600"/>
          </a:xfrm>
          <a:prstGeom prst="star6">
            <a:avLst>
              <a:gd name="adj" fmla="val 28868"/>
              <a:gd name="hf" fmla="val 115470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클릭</a:t>
            </a:r>
            <a:r>
              <a:rPr lang="en-US" altLang="ko-KR" b="1">
                <a:solidFill>
                  <a:schemeClr val="dk1"/>
                </a:solidFill>
              </a:rPr>
              <a:t>!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72600" y="0"/>
            <a:ext cx="8719457" cy="6858000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>
            <a:off x="8408347" y="3314699"/>
            <a:ext cx="1345254" cy="76200"/>
          </a:xfrm>
          <a:prstGeom prst="straightConnector1">
            <a:avLst/>
          </a:prstGeom>
          <a:ln w="1016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89896" y="4533124"/>
            <a:ext cx="6115903" cy="5563376"/>
          </a:xfrm>
          <a:prstGeom prst="rect">
            <a:avLst/>
          </a:prstGeom>
        </p:spPr>
      </p:pic>
      <p:pic>
        <p:nvPicPr>
          <p:cNvPr id="38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83961" y="7086600"/>
            <a:ext cx="9904039" cy="3200400"/>
          </a:xfrm>
          <a:prstGeom prst="rect">
            <a:avLst/>
          </a:prstGeom>
        </p:spPr>
      </p:pic>
      <p:sp>
        <p:nvSpPr>
          <p:cNvPr id="39" name="TextBox 9"/>
          <p:cNvSpPr txBox="1"/>
          <p:nvPr/>
        </p:nvSpPr>
        <p:spPr>
          <a:xfrm>
            <a:off x="8382000" y="7010400"/>
            <a:ext cx="9918700" cy="3403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클릭한 메뉴 아이템의 텍스트들을 가져옵니다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200" b="1" i="0" u="none" strike="noStrike" kern="1200" cap="none" spc="-100" normalizeH="0" baseline="0">
              <a:solidFill>
                <a:srgbClr val="0C2F16"/>
              </a:solidFill>
              <a:ea typeface="BM DoHyeon"/>
            </a:endParaRP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(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영양성분표는 못가져왔습니다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...)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정연수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 /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메인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0"/>
            <a:ext cx="8763000" cy="708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600" y="838200"/>
            <a:ext cx="8407400" cy="6210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7086600"/>
            <a:ext cx="17157700" cy="3200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 dirty="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altLang="ko-KR" sz="2000" b="0" i="0" u="none" strike="noStrike" spc="-100" dirty="0">
                <a:solidFill>
                  <a:srgbClr val="193D25"/>
                </a:solidFill>
                <a:ea typeface="BM DoHyeon"/>
              </a:rPr>
              <a:t> </a:t>
            </a:r>
            <a:r>
              <a:rPr lang="ko-KR" altLang="en-US" sz="2000" b="0" i="0" u="none" strike="noStrike" spc="-100" dirty="0">
                <a:solidFill>
                  <a:srgbClr val="193D25"/>
                </a:solidFill>
                <a:ea typeface="BM DoHyeon"/>
              </a:rPr>
              <a:t>설명</a:t>
            </a:r>
            <a:endParaRPr lang="ko-KR" sz="2000" b="0" i="0" u="none" strike="noStrike" spc="-100" dirty="0">
              <a:solidFill>
                <a:srgbClr val="193D25"/>
              </a:solidFill>
              <a:ea typeface="BM DoHyeo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7600" y="7137400"/>
            <a:ext cx="17183100" cy="313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먼저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메뉴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nav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의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요소들을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가져온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후</a:t>
            </a:r>
          </a:p>
          <a:p>
            <a:pPr lvl="0" algn="ctr">
              <a:lnSpc>
                <a:spcPct val="126160"/>
              </a:lnSpc>
            </a:pP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slides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에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저장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이후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기본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설정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값으로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클래식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메뉴가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기본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값으로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보이도록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설정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메뉴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클릭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이벤트를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추가하여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해당하는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슬라이드가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표시되고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다른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슬라이드는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숨겨지도록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표기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선택된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카테고리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색상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변경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이벤트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.active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클래스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탈부착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형식으로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구현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클릭한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메뉴의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텍스트를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가져오고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모든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슬라이드를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숨김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처리했다가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선택한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메뉴에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맞는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슬라이드만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표기하고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슬라이드를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한번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초기화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하여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다시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처음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인덱스로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돌아가도록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구현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이후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필터링한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메뉴들을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한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페이지에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4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개만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보이도록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하고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슬라이드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이동함수를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이전에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언급한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슬라이드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이동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값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계산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방식과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동일하게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하여</a:t>
            </a:r>
            <a:r>
              <a:rPr lang="en-US" sz="1400" b="0" i="0" u="none" strike="noStrike" spc="-1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>
                <a:solidFill>
                  <a:srgbClr val="0C2F16"/>
                </a:solidFill>
                <a:ea typeface="BM DoHyeon"/>
              </a:rPr>
              <a:t>구현</a:t>
            </a:r>
          </a:p>
          <a:p>
            <a:pPr lvl="0" algn="ctr">
              <a:lnSpc>
                <a:spcPct val="126160"/>
              </a:lnSpc>
            </a:pPr>
            <a:endParaRPr lang="ko-KR" sz="1400" b="0" i="0" u="none" strike="noStrike" spc="-100">
              <a:solidFill>
                <a:srgbClr val="0C2F16"/>
              </a:solidFill>
              <a:ea typeface="BM DoHyeo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0300" y="7086600"/>
            <a:ext cx="17157700" cy="3200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영역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7600" y="7010400"/>
            <a:ext cx="17183100" cy="3403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6160"/>
              </a:lnSpc>
              <a:defRPr/>
            </a:pP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주문 시작하기 버튼을 클릭하면 팝업창이 나타납니다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</a:p>
          <a:p>
            <a:pPr lvl="0" algn="ctr">
              <a:lnSpc>
                <a:spcPct val="126160"/>
              </a:lnSpc>
              <a:defRPr/>
            </a:pPr>
            <a:r>
              <a:rPr lang="ko-KR" altLang="en-US" sz="2200" b="1" i="0" u="none" strike="noStrike" spc="-100">
                <a:solidFill>
                  <a:srgbClr val="0C2F16"/>
                </a:solidFill>
                <a:ea typeface="BM DoHyeon"/>
              </a:rPr>
              <a:t>빵길이를 선택하고 주문하는 버튼을 누르면 선택한 빵 길이는 로컬 스토리지에 저장 됩니다</a:t>
            </a:r>
            <a:r>
              <a:rPr lang="en-US" altLang="ko-KR" sz="2200" b="1" i="0" u="none" strike="noStrike" spc="-100">
                <a:solidFill>
                  <a:srgbClr val="0C2F16"/>
                </a:solidFill>
                <a:ea typeface="BM DoHyeon"/>
              </a:rPr>
              <a:t>.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295400" y="0"/>
            <a:ext cx="8719457" cy="6858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53225" y="0"/>
            <a:ext cx="4143375" cy="5667374"/>
          </a:xfrm>
          <a:prstGeom prst="rect">
            <a:avLst/>
          </a:prstGeom>
        </p:spPr>
      </p:pic>
      <p:cxnSp>
        <p:nvCxnSpPr>
          <p:cNvPr id="31" name="직선 화살표 연결선 30"/>
          <p:cNvCxnSpPr>
            <a:endCxn id="30" idx="1"/>
          </p:cNvCxnSpPr>
          <p:nvPr/>
        </p:nvCxnSpPr>
        <p:spPr>
          <a:xfrm flipV="1">
            <a:off x="4319588" y="2833687"/>
            <a:ext cx="2433636" cy="595312"/>
          </a:xfrm>
          <a:prstGeom prst="straightConnector1">
            <a:avLst/>
          </a:prstGeom>
          <a:ln w="63500">
            <a:solidFill>
              <a:schemeClr val="accent1"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105149" y="0"/>
            <a:ext cx="7182852" cy="484890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534215" y="4671574"/>
            <a:ext cx="5753786" cy="3367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영역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23139" y="0"/>
            <a:ext cx="11641721" cy="10177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정연수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메인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영역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6022996" cy="46863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72200" y="0"/>
            <a:ext cx="6022996" cy="46863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362939" y="0"/>
            <a:ext cx="5925062" cy="46101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0" y="5676900"/>
            <a:ext cx="5925062" cy="46101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181469" y="5676899"/>
            <a:ext cx="5925062" cy="46101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460872" y="5753100"/>
            <a:ext cx="5827127" cy="45339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902891" y="4882515"/>
            <a:ext cx="2482217" cy="525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900" b="1"/>
              <a:t>슬라이더 형식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altLang="en-US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3000" y="342900"/>
            <a:ext cx="8757140" cy="681364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39932" y="804570"/>
            <a:ext cx="8548069" cy="6243930"/>
          </a:xfrm>
          <a:prstGeom prst="rect">
            <a:avLst/>
          </a:prstGeom>
        </p:spPr>
      </p:pic>
      <p:pic>
        <p:nvPicPr>
          <p:cNvPr id="43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30300" y="7086600"/>
            <a:ext cx="17157700" cy="3200400"/>
          </a:xfrm>
          <a:prstGeom prst="rect">
            <a:avLst/>
          </a:prstGeom>
        </p:spPr>
      </p:pic>
      <p:sp>
        <p:nvSpPr>
          <p:cNvPr id="44" name="TextBox 9"/>
          <p:cNvSpPr txBox="1"/>
          <p:nvPr/>
        </p:nvSpPr>
        <p:spPr>
          <a:xfrm>
            <a:off x="1117600" y="7010400"/>
            <a:ext cx="17183100" cy="3403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슬라이더 이동 함수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매개변수로 이동할 페이지 번호를 받습니다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1.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전역 변수로 현재 페이지 번호를 지정합니다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처음은 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0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으로 하여 맨 첫 슬라이드를 보여줍니다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2.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슬라이드의 개수를 저장합니다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3.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이동할 페이지가 첫부분이거나 마지막 부분이면 이동 못하게 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4.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슬라이드의 너비를 계산해 이동합니다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5.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마지막 슬라이드이면 최종 주문 내역 랜더링 함수를 호출합니다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3000" y="0"/>
            <a:ext cx="4267200" cy="332017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altLang="en-US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065124" y="2171700"/>
            <a:ext cx="5222876" cy="4112894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200" b="1"/>
              <a:t>1.</a:t>
            </a:r>
            <a:r>
              <a:rPr lang="ko-KR" altLang="en-US" sz="2200" b="1"/>
              <a:t> items 배열의 크기만큼 아이템박스를 생성합니다. createItemBox 함수를 호출하여 html 요소를 생성합니다</a:t>
            </a:r>
            <a:r>
              <a:rPr lang="en-US" altLang="ko-KR" sz="2200" b="1"/>
              <a:t>.</a:t>
            </a:r>
          </a:p>
          <a:p>
            <a:pPr>
              <a:defRPr/>
            </a:pPr>
            <a:endParaRPr lang="en-US" altLang="ko-KR" sz="2200" b="1"/>
          </a:p>
          <a:p>
            <a:pPr>
              <a:defRPr/>
            </a:pPr>
            <a:r>
              <a:rPr lang="en-US" altLang="ko-KR" sz="2200" b="1"/>
              <a:t>2.</a:t>
            </a:r>
            <a:r>
              <a:rPr lang="ko-KR" altLang="en-US" sz="2200" b="1"/>
              <a:t> 클릭이벤트로 </a:t>
            </a:r>
            <a:r>
              <a:rPr lang="en-US" altLang="ko-KR" sz="2200" b="1"/>
              <a:t>defaultOnClick</a:t>
            </a:r>
            <a:r>
              <a:rPr lang="ko-KR" altLang="en-US" sz="2200" b="1"/>
              <a:t> 함수를 호출합니다</a:t>
            </a:r>
            <a:r>
              <a:rPr lang="en-US" altLang="ko-KR" sz="2200" b="1"/>
              <a:t>.</a:t>
            </a:r>
          </a:p>
          <a:p>
            <a:pPr>
              <a:defRPr/>
            </a:pPr>
            <a:endParaRPr lang="ko-KR" altLang="en-US" sz="2200" b="1"/>
          </a:p>
          <a:p>
            <a:pPr>
              <a:defRPr/>
            </a:pPr>
            <a:r>
              <a:rPr lang="en-US" altLang="ko-KR" sz="2200" b="1"/>
              <a:t>3.</a:t>
            </a:r>
            <a:r>
              <a:rPr lang="ko-KR" altLang="en-US" sz="2200" b="1"/>
              <a:t> updateSummary 함수를 호출하여 선택한 항목을 화면에 업데이트 합니다.</a:t>
            </a:r>
          </a:p>
          <a:p>
            <a:pPr>
              <a:defRPr/>
            </a:pPr>
            <a:endParaRPr lang="ko-KR" altLang="en-US" sz="2200" b="1"/>
          </a:p>
          <a:p>
            <a:pPr>
              <a:defRPr/>
            </a:pPr>
            <a:r>
              <a:rPr lang="en-US" altLang="ko-KR" sz="2200" b="1"/>
              <a:t>4.</a:t>
            </a:r>
            <a:r>
              <a:rPr lang="ko-KR" altLang="en-US" sz="2200" b="1"/>
              <a:t> 생성된 아이템 박스를 container에 추가합니다.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012054" y="2552700"/>
            <a:ext cx="8263892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/>
              <a:t>매개변수 </a:t>
            </a:r>
            <a:r>
              <a:rPr lang="en-US" altLang="ko-KR" sz="2000" b="1"/>
              <a:t>(</a:t>
            </a:r>
            <a:r>
              <a:rPr lang="ko-KR" altLang="en-US" sz="2000" b="1"/>
              <a:t>폴더이름</a:t>
            </a:r>
            <a:r>
              <a:rPr lang="en-US" altLang="ko-KR" sz="2000" b="1"/>
              <a:t>,</a:t>
            </a:r>
            <a:r>
              <a:rPr lang="ko-KR" altLang="en-US" sz="2000" b="1"/>
              <a:t> 부모요소</a:t>
            </a:r>
            <a:r>
              <a:rPr lang="en-US" altLang="ko-KR" sz="2000" b="1"/>
              <a:t>,</a:t>
            </a:r>
            <a:r>
              <a:rPr lang="ko-KR" altLang="en-US" sz="2000" b="1"/>
              <a:t> 데이터</a:t>
            </a:r>
            <a:r>
              <a:rPr lang="en-US" altLang="ko-KR" sz="2000" b="1"/>
              <a:t>,</a:t>
            </a:r>
            <a:r>
              <a:rPr lang="ko-KR" altLang="en-US" sz="2000" b="1"/>
              <a:t> 옵션</a:t>
            </a:r>
            <a:r>
              <a:rPr lang="en-US" altLang="ko-KR" sz="2000" b="1"/>
              <a:t>(</a:t>
            </a:r>
            <a:r>
              <a:rPr lang="ko-KR" altLang="en-US" sz="2000" b="1"/>
              <a:t>선택방식</a:t>
            </a:r>
            <a:r>
              <a:rPr lang="en-US" altLang="ko-KR" sz="2000" b="1"/>
              <a:t>,</a:t>
            </a:r>
            <a:r>
              <a:rPr lang="ko-KR" altLang="en-US" sz="2000" b="1"/>
              <a:t> 가격표시 등등</a:t>
            </a:r>
            <a:r>
              <a:rPr lang="en-US" altLang="ko-KR" sz="2000" b="1"/>
              <a:t>))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5800" y="8724900"/>
            <a:ext cx="8534403" cy="156209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30365" y="7581900"/>
            <a:ext cx="9157636" cy="270509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025119" y="3086100"/>
            <a:ext cx="9005081" cy="411479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162800" y="8115300"/>
            <a:ext cx="18288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함수 호출 방식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524000" y="495300"/>
            <a:ext cx="3429000" cy="22098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altLang="en-US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12705" y="0"/>
            <a:ext cx="5484495" cy="6997460"/>
          </a:xfrm>
          <a:prstGeom prst="rect">
            <a:avLst/>
          </a:prstGeom>
        </p:spPr>
      </p:pic>
      <p:pic>
        <p:nvPicPr>
          <p:cNvPr id="52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0300" y="7086600"/>
            <a:ext cx="17157700" cy="3200400"/>
          </a:xfrm>
          <a:prstGeom prst="rect">
            <a:avLst/>
          </a:prstGeom>
        </p:spPr>
      </p:pic>
      <p:sp>
        <p:nvSpPr>
          <p:cNvPr id="53" name="TextBox 9"/>
          <p:cNvSpPr txBox="1"/>
          <p:nvPr/>
        </p:nvSpPr>
        <p:spPr>
          <a:xfrm>
            <a:off x="1117600" y="7010400"/>
            <a:ext cx="17183100" cy="3403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메뉴 박스를 생성하는 함수입니다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매개변수로 데이터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,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이미지 폴더 이름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,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설정 을 받습니다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1.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item-box 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클래스의 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div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를 생성합니다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2.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이미지를 추가합니다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3.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showInfo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가 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true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이면 데이터 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info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의 값을 표시합니다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4.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이름을 추가합니다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5.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showPrice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가 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true 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이면 가격을 표시합니다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19200" y="0"/>
            <a:ext cx="8840822" cy="156210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05718" y="2171700"/>
            <a:ext cx="9005081" cy="4114799"/>
          </a:xfrm>
          <a:prstGeom prst="rect">
            <a:avLst/>
          </a:prstGeom>
        </p:spPr>
      </p:pic>
      <p:cxnSp>
        <p:nvCxnSpPr>
          <p:cNvPr id="56" name="직선 화살표 연결선 55"/>
          <p:cNvCxnSpPr/>
          <p:nvPr/>
        </p:nvCxnSpPr>
        <p:spPr>
          <a:xfrm rot="16200000" flipH="1">
            <a:off x="2019300" y="1676400"/>
            <a:ext cx="1219200" cy="685800"/>
          </a:xfrm>
          <a:prstGeom prst="straightConnector1">
            <a:avLst/>
          </a:prstGeom>
          <a:ln w="889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5410200" y="419100"/>
            <a:ext cx="5943600" cy="2971800"/>
          </a:xfrm>
          <a:prstGeom prst="straightConnector1">
            <a:avLst/>
          </a:prstGeom>
          <a:noFill/>
          <a:ln w="889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altLang="en-US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pic>
        <p:nvPicPr>
          <p:cNvPr id="52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0300" y="7086600"/>
            <a:ext cx="17157700" cy="3200400"/>
          </a:xfrm>
          <a:prstGeom prst="rect">
            <a:avLst/>
          </a:prstGeom>
        </p:spPr>
      </p:pic>
      <p:sp>
        <p:nvSpPr>
          <p:cNvPr id="53" name="TextBox 9"/>
          <p:cNvSpPr txBox="1"/>
          <p:nvPr/>
        </p:nvSpPr>
        <p:spPr>
          <a:xfrm>
            <a:off x="1117600" y="7010400"/>
            <a:ext cx="17183100" cy="3403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메뉴 박스 클릭시 호출되는 함수 입니다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매개변수로 클릭된 요소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,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선택된 항목 객체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,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선택 항목들이 포함된 부모 요소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,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선택 방식과 추가 옵션을 받습니다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단일 선택 시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1.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기존에 선택된 요소를 찾아 그 요소의 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selected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클래스를 지웁니다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2.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새로 선택한 요소에 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selected 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클래스를 추가합니다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3. selected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객체에 선택된 요소의 이름 데이터를 저장합니다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19200" y="0"/>
            <a:ext cx="8840822" cy="156210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77643" y="2171700"/>
            <a:ext cx="7837756" cy="3581400"/>
          </a:xfrm>
          <a:prstGeom prst="rect">
            <a:avLst/>
          </a:prstGeom>
        </p:spPr>
      </p:pic>
      <p:cxnSp>
        <p:nvCxnSpPr>
          <p:cNvPr id="65" name="직선 화살표 연결선 64"/>
          <p:cNvCxnSpPr/>
          <p:nvPr/>
        </p:nvCxnSpPr>
        <p:spPr>
          <a:xfrm rot="16200000" flipH="1">
            <a:off x="2019300" y="1676400"/>
            <a:ext cx="1219200" cy="685800"/>
          </a:xfrm>
          <a:prstGeom prst="straightConnector1">
            <a:avLst/>
          </a:prstGeom>
          <a:noFill/>
          <a:ln w="889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19999" y="1903530"/>
            <a:ext cx="10668000" cy="3697170"/>
          </a:xfrm>
          <a:prstGeom prst="rect">
            <a:avLst/>
          </a:prstGeom>
        </p:spPr>
      </p:pic>
      <p:cxnSp>
        <p:nvCxnSpPr>
          <p:cNvPr id="66" name="직선 화살표 연결선 65"/>
          <p:cNvCxnSpPr/>
          <p:nvPr/>
        </p:nvCxnSpPr>
        <p:spPr>
          <a:xfrm flipV="1">
            <a:off x="4343400" y="2476500"/>
            <a:ext cx="3733800" cy="1371600"/>
          </a:xfrm>
          <a:prstGeom prst="straightConnector1">
            <a:avLst/>
          </a:prstGeom>
          <a:noFill/>
          <a:ln w="889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altLang="en-US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pic>
        <p:nvPicPr>
          <p:cNvPr id="52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0300" y="7086600"/>
            <a:ext cx="17157700" cy="3200400"/>
          </a:xfrm>
          <a:prstGeom prst="rect">
            <a:avLst/>
          </a:prstGeom>
        </p:spPr>
      </p:pic>
      <p:sp>
        <p:nvSpPr>
          <p:cNvPr id="53" name="TextBox 9"/>
          <p:cNvSpPr txBox="1"/>
          <p:nvPr/>
        </p:nvSpPr>
        <p:spPr>
          <a:xfrm>
            <a:off x="1117600" y="7010400"/>
            <a:ext cx="17183100" cy="3403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다중 선택시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1.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여러 요소를 선택 가능하게 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2.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제외를 선택하면 기존에 선택한 요소들에서 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selected 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클래스를 지웁니다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3.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maxCount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옵션이 있다면 최대 개수를 지정합니다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6800" y="3086100"/>
            <a:ext cx="7837756" cy="358140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29365" y="0"/>
            <a:ext cx="9157636" cy="2705099"/>
          </a:xfrm>
          <a:prstGeom prst="rect">
            <a:avLst/>
          </a:prstGeom>
        </p:spPr>
      </p:pic>
      <p:cxnSp>
        <p:nvCxnSpPr>
          <p:cNvPr id="65" name="직선 화살표 연결선 64"/>
          <p:cNvCxnSpPr/>
          <p:nvPr/>
        </p:nvCxnSpPr>
        <p:spPr>
          <a:xfrm rot="16200000" flipH="1">
            <a:off x="1981200" y="2857500"/>
            <a:ext cx="1066800" cy="152400"/>
          </a:xfrm>
          <a:prstGeom prst="straightConnector1">
            <a:avLst/>
          </a:prstGeom>
          <a:noFill/>
          <a:ln w="889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19999" y="1903530"/>
            <a:ext cx="10668000" cy="3697170"/>
          </a:xfrm>
          <a:prstGeom prst="rect">
            <a:avLst/>
          </a:prstGeom>
        </p:spPr>
      </p:pic>
      <p:cxnSp>
        <p:nvCxnSpPr>
          <p:cNvPr id="66" name="직선 화살표 연결선 65"/>
          <p:cNvCxnSpPr/>
          <p:nvPr/>
        </p:nvCxnSpPr>
        <p:spPr>
          <a:xfrm flipV="1">
            <a:off x="4191000" y="2476500"/>
            <a:ext cx="3886200" cy="2362200"/>
          </a:xfrm>
          <a:prstGeom prst="straightConnector1">
            <a:avLst/>
          </a:prstGeom>
          <a:noFill/>
          <a:ln w="889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altLang="en-US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pic>
        <p:nvPicPr>
          <p:cNvPr id="52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0300" y="7086600"/>
            <a:ext cx="17157700" cy="3200400"/>
          </a:xfrm>
          <a:prstGeom prst="rect">
            <a:avLst/>
          </a:prstGeom>
        </p:spPr>
      </p:pic>
      <p:sp>
        <p:nvSpPr>
          <p:cNvPr id="53" name="TextBox 9"/>
          <p:cNvSpPr txBox="1"/>
          <p:nvPr/>
        </p:nvSpPr>
        <p:spPr>
          <a:xfrm>
            <a:off x="1117600" y="7010400"/>
            <a:ext cx="17183100" cy="3403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200" b="1" i="0" u="none" strike="noStrike" kern="1200" cap="none" spc="-100" normalizeH="0" baseline="0">
              <a:solidFill>
                <a:srgbClr val="0C2F16"/>
              </a:solidFill>
              <a:ea typeface="BM DoHyeon"/>
            </a:endParaRP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최종 주문 내역에서 주문하기 버튼을 누르면 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handleOrder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함수를 호출합니다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1.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샌드위치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,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빵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,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치즈가 선택되었는지 확인합니다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2.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총 가격을 계산합니다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3.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주문 정보를 로컬스토리지에 저장합니다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4.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주문 완료 메시지를 표시하고 다음 페이지로 이동합니다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40884" y="0"/>
            <a:ext cx="5337451" cy="4152900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6"/>
          <a:srcRect b="42190"/>
          <a:stretch>
            <a:fillRect/>
          </a:stretch>
        </p:blipFill>
        <p:spPr>
          <a:xfrm>
            <a:off x="6476999" y="0"/>
            <a:ext cx="9269593" cy="4305300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06000" y="3924300"/>
            <a:ext cx="8382000" cy="39624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71" name="직선 화살표 연결선 70"/>
          <p:cNvCxnSpPr/>
          <p:nvPr/>
        </p:nvCxnSpPr>
        <p:spPr>
          <a:xfrm flipV="1">
            <a:off x="4114800" y="647700"/>
            <a:ext cx="2514600" cy="23622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영역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0599" y="1015805"/>
            <a:ext cx="7696200" cy="8255389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635645" y="677833"/>
            <a:ext cx="9652354" cy="893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정연수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 /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메인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0"/>
            <a:ext cx="8763000" cy="708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600" y="838200"/>
            <a:ext cx="8407400" cy="6210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7086600"/>
            <a:ext cx="17157700" cy="3200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 dirty="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altLang="ko-KR" sz="2000" b="0" i="0" u="none" strike="noStrike" spc="-100" dirty="0">
                <a:solidFill>
                  <a:srgbClr val="193D25"/>
                </a:solidFill>
                <a:ea typeface="BM DoHyeon"/>
              </a:rPr>
              <a:t> </a:t>
            </a:r>
            <a:r>
              <a:rPr lang="ko-KR" altLang="en-US" sz="2000" b="0" i="0" u="none" strike="noStrike" spc="-100" dirty="0">
                <a:solidFill>
                  <a:srgbClr val="193D25"/>
                </a:solidFill>
                <a:ea typeface="BM DoHyeon"/>
              </a:rPr>
              <a:t>설명</a:t>
            </a:r>
            <a:endParaRPr lang="ko-KR" sz="2000" b="0" i="0" u="none" strike="noStrike" spc="-100" dirty="0">
              <a:solidFill>
                <a:srgbClr val="193D25"/>
              </a:solidFill>
              <a:ea typeface="BM DoHyeo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7600" y="7391400"/>
            <a:ext cx="17183100" cy="320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먼저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메뉴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슬라이드의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요소들을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가져온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후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현재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활성화된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슬라이드의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이름을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저장하는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변수를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설정하고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기본값을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넣어둠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이후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현재보이는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함수를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새로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선택된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변경하는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함수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구현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현재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활성화된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슬라이드에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en-US" sz="1400" b="0" i="0" u="none" strike="noStrike" spc="-100" dirty="0" err="1">
                <a:solidFill>
                  <a:srgbClr val="0C2F16"/>
                </a:solidFill>
                <a:latin typeface="BM DoHyeon"/>
              </a:rPr>
              <a:t>css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애니메이션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클래스를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만들고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클래스를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추가하여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애니메이션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을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적용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후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지연시간을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약간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준</a:t>
            </a:r>
            <a:r>
              <a:rPr lang="en-US" altLang="ko-KR" sz="1400" b="0" i="0" u="none" strike="noStrike" spc="-100" dirty="0">
                <a:solidFill>
                  <a:srgbClr val="0C2F16"/>
                </a:solidFill>
                <a:ea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후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슬라이드를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숨기는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방식으로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구현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새로운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슬라이드가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 err="1">
                <a:solidFill>
                  <a:srgbClr val="0C2F16"/>
                </a:solidFill>
                <a:ea typeface="BM DoHyeon"/>
              </a:rPr>
              <a:t>들어올때는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새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슬라이드를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표시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후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등장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애니메이션을</a:t>
            </a:r>
          </a:p>
          <a:p>
            <a:pPr lvl="0" algn="ctr">
              <a:lnSpc>
                <a:spcPct val="126160"/>
              </a:lnSpc>
            </a:pPr>
            <a:r>
              <a:rPr lang="en-US" sz="1400" b="0" i="0" u="none" strike="noStrike" spc="-100" dirty="0" err="1">
                <a:solidFill>
                  <a:srgbClr val="0C2F16"/>
                </a:solidFill>
                <a:latin typeface="BM DoHyeon"/>
              </a:rPr>
              <a:t>css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클래스로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만든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후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새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슬라이드에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부착하는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방식으로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구현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애니메이션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끝난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후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초기화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포함된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메뉴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상태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변경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코드와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이동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코드는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위와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동일</a:t>
            </a:r>
          </a:p>
          <a:p>
            <a:pPr lvl="0" algn="ctr">
              <a:lnSpc>
                <a:spcPct val="126160"/>
              </a:lnSpc>
            </a:pPr>
            <a:endParaRPr lang="ko-KR" sz="14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14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1400" b="0" i="0" u="none" strike="noStrike" spc="-100" dirty="0">
              <a:solidFill>
                <a:srgbClr val="0C2F16"/>
              </a:solidFill>
              <a:ea typeface="BM DoHyeo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altLang="en-US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pic>
        <p:nvPicPr>
          <p:cNvPr id="74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0300" y="7086600"/>
            <a:ext cx="17157700" cy="3200400"/>
          </a:xfrm>
          <a:prstGeom prst="rect">
            <a:avLst/>
          </a:prstGeom>
        </p:spPr>
      </p:pic>
      <p:sp>
        <p:nvSpPr>
          <p:cNvPr id="75" name="TextBox 9"/>
          <p:cNvSpPr txBox="1"/>
          <p:nvPr/>
        </p:nvSpPr>
        <p:spPr>
          <a:xfrm>
            <a:off x="1117600" y="7010400"/>
            <a:ext cx="17183100" cy="3403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페이지가 로드 되면 주문 정보를 불러오는 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loadOrderInfo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함수를 호출합니다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1.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주문 정보가 없으면 없다고 나타내고 종료합니다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2.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주문 내역이라는 텍스트를 추가합니다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3.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order-list div 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를 생성합니다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4.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order-item div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를 생성합니다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(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주문이 여러개 있을 수 있어 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order-item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은 개별 주문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,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order-list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는 주문 리스트라고 생각하시면 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65664" y="0"/>
            <a:ext cx="11912535" cy="2818217"/>
          </a:xfrm>
          <a:prstGeom prst="rect">
            <a:avLst/>
          </a:prstGeom>
        </p:spPr>
      </p:pic>
      <p:sp>
        <p:nvSpPr>
          <p:cNvPr id="79" name="직사각형 78"/>
          <p:cNvSpPr/>
          <p:nvPr/>
        </p:nvSpPr>
        <p:spPr>
          <a:xfrm>
            <a:off x="4191000" y="583761"/>
            <a:ext cx="11912535" cy="9021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5075" y="1638300"/>
            <a:ext cx="7163725" cy="5300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altLang="en-US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pic>
        <p:nvPicPr>
          <p:cNvPr id="74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0300" y="7086600"/>
            <a:ext cx="17157700" cy="3200400"/>
          </a:xfrm>
          <a:prstGeom prst="rect">
            <a:avLst/>
          </a:prstGeom>
        </p:spPr>
      </p:pic>
      <p:sp>
        <p:nvSpPr>
          <p:cNvPr id="75" name="TextBox 9"/>
          <p:cNvSpPr txBox="1"/>
          <p:nvPr/>
        </p:nvSpPr>
        <p:spPr>
          <a:xfrm>
            <a:off x="1117600" y="7010400"/>
            <a:ext cx="17183100" cy="3403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5.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위치에 맞게 메뉴 이름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,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길이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,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수량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,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가격을 추가합니다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76400" y="0"/>
            <a:ext cx="6156001" cy="6858000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05601" y="2019300"/>
            <a:ext cx="11582400" cy="2740115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6781799" y="2628900"/>
            <a:ext cx="11506201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4" name="직선 화살표 연결선 83"/>
          <p:cNvCxnSpPr/>
          <p:nvPr/>
        </p:nvCxnSpPr>
        <p:spPr>
          <a:xfrm>
            <a:off x="5797875" y="2603500"/>
            <a:ext cx="1103532" cy="30802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5791200" y="3009900"/>
            <a:ext cx="11734800" cy="2133600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86" name="직선 화살표 연결선 85"/>
          <p:cNvCxnSpPr/>
          <p:nvPr/>
        </p:nvCxnSpPr>
        <p:spPr>
          <a:xfrm rot="5400000" flipH="1" flipV="1">
            <a:off x="5372100" y="3733800"/>
            <a:ext cx="3124200" cy="2133600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4619"/>
              </a:lnSpc>
              <a:defRPr/>
            </a:pP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최지태</a:t>
            </a:r>
            <a:r>
              <a:rPr lang="en-US" sz="2200" b="0" i="0" u="none" strike="noStrike" spc="-100">
                <a:solidFill>
                  <a:srgbClr val="72B98A">
                    <a:alpha val="87840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>
                <a:solidFill>
                  <a:srgbClr val="72B98A">
                    <a:alpha val="87840"/>
                  </a:srgbClr>
                </a:solidFill>
                <a:ea typeface="BM DoHyeon"/>
              </a:rPr>
              <a:t>주문페이지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4619"/>
              </a:lnSpc>
              <a:defRPr/>
            </a:pPr>
            <a:r>
              <a:rPr lang="ko-KR" altLang="en-US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pic>
        <p:nvPicPr>
          <p:cNvPr id="74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0300" y="7086600"/>
            <a:ext cx="17157700" cy="3200400"/>
          </a:xfrm>
          <a:prstGeom prst="rect">
            <a:avLst/>
          </a:prstGeom>
        </p:spPr>
      </p:pic>
      <p:sp>
        <p:nvSpPr>
          <p:cNvPr id="75" name="TextBox 9"/>
          <p:cNvSpPr txBox="1"/>
          <p:nvPr/>
        </p:nvSpPr>
        <p:spPr>
          <a:xfrm>
            <a:off x="1117600" y="7010400"/>
            <a:ext cx="17183100" cy="3403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6.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주문 산세 정보를 하나의 문자열로 변환하여 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,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로 구분하여 표시합니다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2616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7.</a:t>
            </a:r>
            <a:r>
              <a:rPr kumimoji="0" lang="ko-KR" altLang="en-US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 총 결제 금액을 업데이트 합니다</a:t>
            </a:r>
            <a:r>
              <a:rPr kumimoji="0" lang="en-US" altLang="ko-KR" sz="2200" b="1" i="0" u="none" strike="noStrike" kern="1200" cap="none" spc="-100" normalizeH="0" baseline="0">
                <a:solidFill>
                  <a:srgbClr val="0C2F16"/>
                </a:solidFill>
                <a:ea typeface="BM DoHyeon"/>
              </a:rPr>
              <a:t>.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14800" y="-341717"/>
            <a:ext cx="11912535" cy="2818217"/>
          </a:xfrm>
          <a:prstGeom prst="rect">
            <a:avLst/>
          </a:prstGeom>
        </p:spPr>
      </p:pic>
      <p:sp>
        <p:nvSpPr>
          <p:cNvPr id="79" name="직사각형 78"/>
          <p:cNvSpPr/>
          <p:nvPr/>
        </p:nvSpPr>
        <p:spPr>
          <a:xfrm>
            <a:off x="4267200" y="723900"/>
            <a:ext cx="4572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209020" y="1181100"/>
            <a:ext cx="8278380" cy="5896798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15011400" y="1866900"/>
            <a:ext cx="914400" cy="457200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176500" y="5105400"/>
            <a:ext cx="889000" cy="49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02000" y="5067300"/>
            <a:ext cx="8890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0" y="5562600"/>
            <a:ext cx="15151100" cy="368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00" y="3784600"/>
            <a:ext cx="15189200" cy="140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써브웨이</a:t>
            </a:r>
            <a:endParaRPr lang="ko-KR" sz="2200" b="0" i="0" u="none" strike="noStrike" spc="-100" dirty="0">
              <a:solidFill>
                <a:srgbClr val="72B98A">
                  <a:alpha val="87843"/>
                </a:srgbClr>
              </a:solidFill>
              <a:ea typeface="BM DoHyeon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900" y="-711200"/>
            <a:ext cx="18961100" cy="9766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880000">
            <a:off x="4711700" y="1866900"/>
            <a:ext cx="6350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100" y="1473200"/>
            <a:ext cx="4191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76300" y="3949700"/>
            <a:ext cx="17767300" cy="162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380000">
            <a:off x="13589000" y="1409700"/>
            <a:ext cx="685800" cy="1498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162300" y="6146800"/>
            <a:ext cx="134493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2760"/>
              </a:lnSpc>
            </a:pPr>
            <a:r>
              <a:rPr lang="ko-KR" sz="3100" b="0" i="0" u="none" strike="noStrike" spc="-200">
                <a:solidFill>
                  <a:srgbClr val="0C2F16"/>
                </a:solidFill>
                <a:ea typeface="BM DoHyeon"/>
              </a:rPr>
              <a:t>이상</a:t>
            </a:r>
            <a:r>
              <a:rPr lang="en-US" sz="3100" b="0" i="0" u="none" strike="noStrike" spc="-2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100" b="0" i="0" u="none" strike="noStrike" spc="-200">
                <a:solidFill>
                  <a:srgbClr val="0C2F16"/>
                </a:solidFill>
                <a:ea typeface="BM DoHyeon"/>
              </a:rPr>
              <a:t>발표를</a:t>
            </a:r>
            <a:r>
              <a:rPr lang="en-US" sz="3100" b="0" i="0" u="none" strike="noStrike" spc="-2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100" b="0" i="0" u="none" strike="noStrike" spc="-200">
                <a:solidFill>
                  <a:srgbClr val="0C2F16"/>
                </a:solidFill>
                <a:ea typeface="BM DoHyeon"/>
              </a:rPr>
              <a:t>마치겠습니다</a:t>
            </a:r>
            <a:r>
              <a:rPr lang="en-US" sz="3100" b="0" i="0" u="none" strike="noStrike" spc="-200">
                <a:solidFill>
                  <a:srgbClr val="0C2F16"/>
                </a:solidFill>
                <a:latin typeface="BM DoHyeon"/>
              </a:rPr>
              <a:t>.</a:t>
            </a:r>
          </a:p>
          <a:p>
            <a:pPr lvl="0" algn="ctr">
              <a:lnSpc>
                <a:spcPct val="142760"/>
              </a:lnSpc>
            </a:pPr>
            <a:r>
              <a:rPr lang="ko-KR" sz="3100" b="0" i="0" u="none" strike="noStrike" spc="-200">
                <a:solidFill>
                  <a:srgbClr val="0C2F16"/>
                </a:solidFill>
                <a:ea typeface="BM DoHyeon"/>
              </a:rPr>
              <a:t>들어주셔서</a:t>
            </a:r>
            <a:r>
              <a:rPr lang="en-US" sz="3100" b="0" i="0" u="none" strike="noStrike" spc="-20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3100" b="0" i="0" u="none" strike="noStrike" spc="-200">
                <a:solidFill>
                  <a:srgbClr val="0C2F16"/>
                </a:solidFill>
                <a:ea typeface="BM DoHyeon"/>
              </a:rPr>
              <a:t>감사합니다</a:t>
            </a:r>
            <a:r>
              <a:rPr lang="en-US" sz="3100" b="0" i="0" u="none" strike="noStrike" spc="-200">
                <a:solidFill>
                  <a:srgbClr val="0C2F16"/>
                </a:solidFill>
                <a:latin typeface="BM DoHyeon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83200" y="7658100"/>
            <a:ext cx="89281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121"/>
              </a:lnSpc>
            </a:pPr>
            <a:r>
              <a:rPr lang="ko-KR" sz="2700" b="1" i="0" u="none" strike="noStrike" spc="-200">
                <a:solidFill>
                  <a:srgbClr val="2E6B41"/>
                </a:solidFill>
                <a:ea typeface="Cafe24 Ssukssuk"/>
              </a:rPr>
              <a:t>조장</a:t>
            </a:r>
            <a:r>
              <a:rPr lang="en-US" sz="2700" b="1" i="0" u="none" strike="noStrike" spc="-200">
                <a:solidFill>
                  <a:srgbClr val="2E6B41"/>
                </a:solidFill>
                <a:latin typeface="Cafe24 Ssukssuk"/>
              </a:rPr>
              <a:t> </a:t>
            </a:r>
            <a:r>
              <a:rPr lang="ko-KR" sz="2700" b="1" i="0" u="none" strike="noStrike" spc="-200">
                <a:solidFill>
                  <a:srgbClr val="2E6B41"/>
                </a:solidFill>
                <a:ea typeface="Cafe24 Ssukssuk"/>
              </a:rPr>
              <a:t>최</a:t>
            </a:r>
            <a:r>
              <a:rPr lang="en-US" sz="2700" b="1" i="0" u="none" strike="noStrike" spc="-200">
                <a:solidFill>
                  <a:srgbClr val="2E6B41"/>
                </a:solidFill>
                <a:latin typeface="Cafe24 Ssukssuk"/>
              </a:rPr>
              <a:t> </a:t>
            </a:r>
            <a:r>
              <a:rPr lang="ko-KR" sz="2700" b="1" i="0" u="none" strike="noStrike" spc="-200">
                <a:solidFill>
                  <a:srgbClr val="2E6B41"/>
                </a:solidFill>
                <a:ea typeface="Cafe24 Ssukssuk"/>
              </a:rPr>
              <a:t>지</a:t>
            </a:r>
            <a:r>
              <a:rPr lang="en-US" sz="2700" b="1" i="0" u="none" strike="noStrike" spc="-200">
                <a:solidFill>
                  <a:srgbClr val="2E6B41"/>
                </a:solidFill>
                <a:latin typeface="Cafe24 Ssukssuk"/>
              </a:rPr>
              <a:t> </a:t>
            </a:r>
            <a:r>
              <a:rPr lang="ko-KR" sz="2700" b="1" i="0" u="none" strike="noStrike" spc="-200">
                <a:solidFill>
                  <a:srgbClr val="2E6B41"/>
                </a:solidFill>
                <a:ea typeface="Cafe24 Ssukssuk"/>
              </a:rPr>
              <a:t>태</a:t>
            </a:r>
          </a:p>
          <a:p>
            <a:pPr lvl="0" algn="ctr">
              <a:lnSpc>
                <a:spcPct val="94121"/>
              </a:lnSpc>
            </a:pPr>
            <a:r>
              <a:rPr lang="ko-KR" sz="2700" b="1" i="0" u="none" strike="noStrike" spc="-200">
                <a:solidFill>
                  <a:srgbClr val="2E6B41"/>
                </a:solidFill>
                <a:ea typeface="Cafe24 Ssukssuk"/>
              </a:rPr>
              <a:t>조원</a:t>
            </a:r>
            <a:r>
              <a:rPr lang="en-US" sz="2700" b="1" i="0" u="none" strike="noStrike" spc="-200">
                <a:solidFill>
                  <a:srgbClr val="2E6B41"/>
                </a:solidFill>
                <a:latin typeface="Cafe24 Ssukssuk"/>
              </a:rPr>
              <a:t> </a:t>
            </a:r>
            <a:r>
              <a:rPr lang="ko-KR" sz="2700" b="1" i="0" u="none" strike="noStrike" spc="-200">
                <a:solidFill>
                  <a:srgbClr val="2E6B41"/>
                </a:solidFill>
                <a:ea typeface="Cafe24 Ssukssuk"/>
              </a:rPr>
              <a:t>임형택</a:t>
            </a:r>
            <a:r>
              <a:rPr lang="en-US" sz="2700" b="1" i="0" u="none" strike="noStrike" spc="-200">
                <a:solidFill>
                  <a:srgbClr val="2E6B41"/>
                </a:solidFill>
                <a:latin typeface="Cafe24 Ssukssuk"/>
              </a:rPr>
              <a:t> </a:t>
            </a:r>
            <a:r>
              <a:rPr lang="ko-KR" sz="2700" b="1" i="0" u="none" strike="noStrike" spc="-200">
                <a:solidFill>
                  <a:srgbClr val="2E6B41"/>
                </a:solidFill>
                <a:ea typeface="Cafe24 Ssukssuk"/>
              </a:rPr>
              <a:t>정연수</a:t>
            </a:r>
            <a:r>
              <a:rPr lang="en-US" sz="2700" b="1" i="0" u="none" strike="noStrike" spc="-200">
                <a:solidFill>
                  <a:srgbClr val="2E6B41"/>
                </a:solidFill>
                <a:latin typeface="Cafe24 Ssukssuk"/>
              </a:rPr>
              <a:t> </a:t>
            </a:r>
            <a:r>
              <a:rPr lang="ko-KR" sz="2700" b="1" i="0" u="none" strike="noStrike" spc="-200">
                <a:solidFill>
                  <a:srgbClr val="2E6B41"/>
                </a:solidFill>
                <a:ea typeface="Cafe24 Ssukssuk"/>
              </a:rPr>
              <a:t>황예지</a:t>
            </a:r>
          </a:p>
          <a:p>
            <a:pPr lvl="0" algn="ctr">
              <a:lnSpc>
                <a:spcPct val="94121"/>
              </a:lnSpc>
            </a:pPr>
            <a:r>
              <a:rPr lang="ko-KR" sz="2700" b="1" i="0" u="none" strike="noStrike" spc="-200">
                <a:solidFill>
                  <a:srgbClr val="2E6B41"/>
                </a:solidFill>
                <a:ea typeface="Cafe24 Ssukssuk"/>
              </a:rPr>
              <a:t>발표자</a:t>
            </a:r>
            <a:r>
              <a:rPr lang="en-US" sz="2700" b="1" i="0" u="none" strike="noStrike" spc="-200">
                <a:solidFill>
                  <a:srgbClr val="2E6B41"/>
                </a:solidFill>
                <a:latin typeface="Cafe24 Ssukssuk"/>
              </a:rPr>
              <a:t> </a:t>
            </a:r>
            <a:r>
              <a:rPr lang="ko-KR" sz="2700" b="1" i="0" u="none" strike="noStrike" spc="-200">
                <a:solidFill>
                  <a:srgbClr val="2E6B41"/>
                </a:solidFill>
                <a:ea typeface="Cafe24 Ssukssuk"/>
              </a:rPr>
              <a:t>최</a:t>
            </a:r>
            <a:r>
              <a:rPr lang="en-US" sz="2700" b="1" i="0" u="none" strike="noStrike" spc="-200">
                <a:solidFill>
                  <a:srgbClr val="2E6B41"/>
                </a:solidFill>
                <a:latin typeface="Cafe24 Ssukssuk"/>
              </a:rPr>
              <a:t> </a:t>
            </a:r>
            <a:r>
              <a:rPr lang="ko-KR" sz="2700" b="1" i="0" u="none" strike="noStrike" spc="-200">
                <a:solidFill>
                  <a:srgbClr val="2E6B41"/>
                </a:solidFill>
                <a:ea typeface="Cafe24 Ssukssuk"/>
              </a:rPr>
              <a:t>하</a:t>
            </a:r>
            <a:r>
              <a:rPr lang="en-US" sz="2700" b="1" i="0" u="none" strike="noStrike" spc="-200">
                <a:solidFill>
                  <a:srgbClr val="2E6B41"/>
                </a:solidFill>
                <a:latin typeface="Cafe24 Ssukssuk"/>
              </a:rPr>
              <a:t> </a:t>
            </a:r>
            <a:r>
              <a:rPr lang="ko-KR" sz="2700" b="1" i="0" u="none" strike="noStrike" spc="-200">
                <a:solidFill>
                  <a:srgbClr val="2E6B41"/>
                </a:solidFill>
                <a:ea typeface="Cafe24 Ssukssuk"/>
              </a:rPr>
              <a:t>은</a:t>
            </a:r>
            <a:r>
              <a:rPr lang="en-US" sz="2700" b="1" i="0" u="none" strike="noStrike" spc="-200">
                <a:solidFill>
                  <a:srgbClr val="2E6B41"/>
                </a:solidFill>
                <a:latin typeface="Cafe24 Ssukssuk"/>
              </a:rPr>
              <a:t> </a:t>
            </a:r>
            <a:r>
              <a:rPr lang="ko-KR" sz="2700" b="1" i="0" u="none" strike="noStrike" spc="-200">
                <a:solidFill>
                  <a:srgbClr val="2E6B41"/>
                </a:solidFill>
                <a:ea typeface="Cafe24 Ssukssuk"/>
              </a:rPr>
              <a:t>이었습니다</a:t>
            </a:r>
            <a:r>
              <a:rPr lang="en-US" sz="2700" b="1" i="0" u="none" strike="noStrike" spc="-200">
                <a:solidFill>
                  <a:srgbClr val="2E6B41"/>
                </a:solidFill>
                <a:latin typeface="Cafe24 Ssukssuk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80000">
            <a:off x="14630400" y="3035300"/>
            <a:ext cx="1549400" cy="1574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 rot="660000">
            <a:off x="14947900" y="3543300"/>
            <a:ext cx="1003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7522"/>
              </a:lnSpc>
            </a:pPr>
            <a:r>
              <a:rPr lang="ko-KR" sz="2600" b="1" i="0" u="none" strike="noStrike" spc="-200">
                <a:solidFill>
                  <a:srgbClr val="0C2F16"/>
                </a:solidFill>
                <a:ea typeface="Cafe24 Ssukssuk"/>
              </a:rPr>
              <a:t>집중</a:t>
            </a:r>
            <a:r>
              <a:rPr lang="en-US" sz="2600" b="1" i="0" u="none" strike="noStrike" spc="-200">
                <a:solidFill>
                  <a:srgbClr val="0C2F16"/>
                </a:solidFill>
                <a:latin typeface="Cafe24 Ssukssuk"/>
              </a:rPr>
              <a:t>!!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Q&amp;A 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0" y="1333500"/>
            <a:ext cx="6413500" cy="106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6900" y="1041400"/>
            <a:ext cx="23634700" cy="1428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900" y="2400300"/>
            <a:ext cx="5080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0" y="6464300"/>
            <a:ext cx="7112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300" y="2717800"/>
            <a:ext cx="685800" cy="1016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0000">
            <a:off x="13957300" y="4902200"/>
            <a:ext cx="10287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280000">
            <a:off x="13665200" y="5638800"/>
            <a:ext cx="11811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9060000">
            <a:off x="2552700" y="6451600"/>
            <a:ext cx="1066800" cy="151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6200000">
            <a:off x="12382500" y="4279900"/>
            <a:ext cx="11125200" cy="1422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73800" y="1498600"/>
            <a:ext cx="48387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3800" b="0" i="0" u="none" strike="noStrike" spc="-200">
                <a:solidFill>
                  <a:srgbClr val="0C2F16"/>
                </a:solidFill>
                <a:ea typeface="BM DoHyeon"/>
              </a:rPr>
              <a:t>써브웨이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65200" y="7162800"/>
            <a:ext cx="508000" cy="74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 rot="5400000">
            <a:off x="4191000" y="5245100"/>
            <a:ext cx="22987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>
            <a:alphaModFix amt="70000"/>
          </a:blip>
          <a:stretch>
            <a:fillRect/>
          </a:stretch>
        </p:blipFill>
        <p:spPr>
          <a:xfrm rot="5400000">
            <a:off x="6388100" y="5372100"/>
            <a:ext cx="2044700" cy="33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 rot="5400000">
            <a:off x="8128000" y="5245100"/>
            <a:ext cx="22987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>
            <a:alphaModFix amt="70000"/>
          </a:blip>
          <a:stretch>
            <a:fillRect/>
          </a:stretch>
        </p:blipFill>
        <p:spPr>
          <a:xfrm rot="5400000">
            <a:off x="10350500" y="4800600"/>
            <a:ext cx="1409700" cy="330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>
            <a:alphaModFix amt="70000"/>
          </a:blip>
          <a:stretch>
            <a:fillRect/>
          </a:stretch>
        </p:blipFill>
        <p:spPr>
          <a:xfrm rot="5400000">
            <a:off x="11938000" y="4978400"/>
            <a:ext cx="2286000" cy="330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3060000">
            <a:off x="13741400" y="2413000"/>
            <a:ext cx="1498600" cy="1498600"/>
          </a:xfrm>
          <a:prstGeom prst="rect">
            <a:avLst/>
          </a:prstGeom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2FAB9905-9033-E3B5-958A-D5BF9A7B9A08}"/>
              </a:ext>
            </a:extLst>
          </p:cNvPr>
          <p:cNvSpPr txBox="1"/>
          <p:nvPr/>
        </p:nvSpPr>
        <p:spPr>
          <a:xfrm rot="5400000" flipH="1" flipV="1">
            <a:off x="15269045" y="2418460"/>
            <a:ext cx="5949950" cy="3927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altLang="en-US" sz="800" spc="-100" dirty="0">
                <a:solidFill>
                  <a:srgbClr val="72B98A">
                    <a:alpha val="69020"/>
                  </a:srgbClr>
                </a:solidFill>
                <a:latin typeface="BM DoHyeon"/>
                <a:ea typeface="BM DoHyeon"/>
              </a:rPr>
              <a:t>드디어</a:t>
            </a:r>
            <a:r>
              <a:rPr lang="ko-KR" altLang="en-US" sz="2200" spc="-100" dirty="0">
                <a:solidFill>
                  <a:srgbClr val="72B98A">
                    <a:alpha val="69020"/>
                  </a:srgbClr>
                </a:solidFill>
                <a:latin typeface="BM DoHyeon"/>
                <a:ea typeface="BM DoHyeon"/>
              </a:rPr>
              <a:t> </a:t>
            </a:r>
            <a:r>
              <a:rPr lang="ko-KR" altLang="en-US" sz="800" spc="-100" dirty="0" err="1">
                <a:solidFill>
                  <a:srgbClr val="72B98A">
                    <a:alpha val="69020"/>
                  </a:srgbClr>
                </a:solidFill>
                <a:latin typeface="BM DoHyeon"/>
                <a:ea typeface="BM DoHyeon"/>
              </a:rPr>
              <a:t>끝이다아아</a:t>
            </a:r>
            <a:endParaRPr lang="ko-KR" sz="800" b="0" i="0" u="none" strike="noStrike" spc="-100" dirty="0">
              <a:solidFill>
                <a:srgbClr val="72B98A">
                  <a:alpha val="69020"/>
                </a:srgbClr>
              </a:solidFill>
              <a:ea typeface="BM DoHye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정연수</a:t>
            </a:r>
            <a:r>
              <a:rPr lang="en-US" sz="2200" b="0" i="0" u="none" strike="noStrike" spc="-100">
                <a:solidFill>
                  <a:srgbClr val="72B98A">
                    <a:alpha val="87843"/>
                  </a:srgbClr>
                </a:solidFill>
                <a:latin typeface="BM DoHyeon"/>
              </a:rPr>
              <a:t> / </a:t>
            </a:r>
            <a:r>
              <a:rPr lang="ko-KR" sz="2200" b="0" i="0" u="none" strike="noStrike" spc="-100">
                <a:solidFill>
                  <a:srgbClr val="72B98A">
                    <a:alpha val="87843"/>
                  </a:srgbClr>
                </a:solidFill>
                <a:ea typeface="BM DoHyeon"/>
              </a:rPr>
              <a:t>메인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0"/>
            <a:ext cx="8763000" cy="708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600" y="838200"/>
            <a:ext cx="8407400" cy="6210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7086600"/>
            <a:ext cx="17157700" cy="3200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 dirty="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altLang="ko-KR" sz="2000" b="0" i="0" u="none" strike="noStrike" spc="-100" dirty="0">
                <a:solidFill>
                  <a:srgbClr val="193D25"/>
                </a:solidFill>
                <a:ea typeface="BM DoHyeon"/>
              </a:rPr>
              <a:t> </a:t>
            </a:r>
            <a:r>
              <a:rPr lang="ko-KR" altLang="en-US" sz="2000" b="0" i="0" u="none" strike="noStrike" spc="-100" dirty="0">
                <a:solidFill>
                  <a:srgbClr val="193D25"/>
                </a:solidFill>
                <a:ea typeface="BM DoHyeon"/>
              </a:rPr>
              <a:t>설명</a:t>
            </a:r>
            <a:endParaRPr lang="ko-KR" sz="2000" b="0" i="0" u="none" strike="noStrike" spc="-100" dirty="0">
              <a:solidFill>
                <a:srgbClr val="193D25"/>
              </a:solidFill>
              <a:ea typeface="BM DoHyeo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60400" y="7670800"/>
            <a:ext cx="18376900" cy="340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먼저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각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슬라이드의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 err="1">
                <a:solidFill>
                  <a:srgbClr val="0C2F16"/>
                </a:solidFill>
                <a:ea typeface="BM DoHyeon"/>
              </a:rPr>
              <a:t>요소및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초기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변수를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설정한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후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첫번째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슬라이드를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기본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활성화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하여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먼저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보이게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설정</a:t>
            </a:r>
            <a:r>
              <a:rPr lang="en-US" altLang="ko-KR" sz="1400" b="0" i="0" u="none" strike="noStrike" spc="-100" dirty="0">
                <a:solidFill>
                  <a:srgbClr val="0C2F16"/>
                </a:solidFill>
                <a:ea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이후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슬라이드의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 err="1">
                <a:solidFill>
                  <a:srgbClr val="0C2F16"/>
                </a:solidFill>
                <a:ea typeface="BM DoHyeon"/>
              </a:rPr>
              <a:t>갯수만큼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슬라이드를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 err="1">
                <a:solidFill>
                  <a:srgbClr val="0C2F16"/>
                </a:solidFill>
                <a:ea typeface="BM DoHyeon"/>
              </a:rPr>
              <a:t>이동할때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사용하는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점을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생성함</a:t>
            </a:r>
            <a:r>
              <a:rPr lang="en-US" altLang="ko-KR" sz="1400" b="0" i="0" u="none" strike="noStrike" spc="-100" dirty="0">
                <a:solidFill>
                  <a:srgbClr val="0C2F16"/>
                </a:solidFill>
                <a:ea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첫번째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점은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초기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활성화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상태로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active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클래스를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부착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점을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클릭하여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슬라이드를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넘어갈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수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있게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구현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새로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클릭한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점에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active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를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부착하고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기존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점은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active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클래스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제거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이부분은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함수로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하나로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묶어서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구현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현재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 err="1">
                <a:solidFill>
                  <a:srgbClr val="0C2F16"/>
                </a:solidFill>
                <a:ea typeface="BM DoHyeon"/>
              </a:rPr>
              <a:t>슬라이드값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을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나타내는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변수의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값을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선택된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슬라이드의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인덱스로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변경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자동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구현</a:t>
            </a:r>
          </a:p>
          <a:p>
            <a:pPr lvl="0" algn="ctr">
              <a:lnSpc>
                <a:spcPct val="126160"/>
              </a:lnSpc>
            </a:pP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4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초마다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자동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함수를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호출하여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자동으로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슬라이드가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 err="1">
                <a:solidFill>
                  <a:srgbClr val="0C2F16"/>
                </a:solidFill>
                <a:ea typeface="BM DoHyeon"/>
              </a:rPr>
              <a:t>이동하게함</a:t>
            </a:r>
            <a:endParaRPr lang="ko-KR" sz="14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자동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함수는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현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슬라이드의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인덱스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값을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수정하는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방식으로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구현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자동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슬라이드는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슬라이드에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마우스가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올라가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있는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상태면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자동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정지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함수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호출</a:t>
            </a:r>
          </a:p>
          <a:p>
            <a:pPr lvl="0" algn="ctr">
              <a:lnSpc>
                <a:spcPct val="126160"/>
              </a:lnSpc>
            </a:pP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마우스가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떨어지면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다시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자동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슬라이드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시작하는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방식으로</a:t>
            </a:r>
            <a:r>
              <a:rPr lang="en-US" sz="1400" b="0" i="0" u="none" strike="noStrike" spc="-100" dirty="0">
                <a:solidFill>
                  <a:srgbClr val="0C2F16"/>
                </a:solidFill>
                <a:latin typeface="BM DoHyeon"/>
              </a:rPr>
              <a:t> </a:t>
            </a:r>
            <a:r>
              <a:rPr lang="ko-KR" sz="1400" b="0" i="0" u="none" strike="noStrike" spc="-100" dirty="0">
                <a:solidFill>
                  <a:srgbClr val="0C2F16"/>
                </a:solidFill>
                <a:ea typeface="BM DoHyeon"/>
              </a:rPr>
              <a:t>구현</a:t>
            </a:r>
          </a:p>
          <a:p>
            <a:pPr lvl="0" algn="ctr">
              <a:lnSpc>
                <a:spcPct val="126160"/>
              </a:lnSpc>
            </a:pPr>
            <a:endParaRPr lang="ko-KR" sz="14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14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14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1400" b="0" i="0" u="none" strike="noStrike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endParaRPr lang="ko-KR" sz="1400" b="0" i="0" u="none" strike="noStrike" spc="-100" dirty="0">
              <a:solidFill>
                <a:srgbClr val="0C2F16"/>
              </a:solidFill>
              <a:ea typeface="BM DoHye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3632200"/>
            <a:ext cx="8686800" cy="6819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-5143500" y="4279900"/>
            <a:ext cx="11125200" cy="1422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5400000">
            <a:off x="-1587500" y="7467600"/>
            <a:ext cx="4114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ko-KR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최하은</a:t>
            </a:r>
            <a:r>
              <a:rPr 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latin typeface="BM DoHyeon"/>
              </a:rPr>
              <a:t> / </a:t>
            </a:r>
            <a:r>
              <a:rPr lang="ko-KR" altLang="en-US" sz="2200" b="0" i="0" u="none" strike="noStrike" spc="-100" dirty="0" err="1">
                <a:solidFill>
                  <a:srgbClr val="72B98A">
                    <a:alpha val="87843"/>
                  </a:srgbClr>
                </a:solidFill>
                <a:ea typeface="BM DoHyeon"/>
              </a:rPr>
              <a:t>퀵</a:t>
            </a:r>
            <a:r>
              <a:rPr lang="ko-KR" altLang="en-US" sz="2200" b="0" i="0" u="none" strike="noStrike" spc="-100" dirty="0">
                <a:solidFill>
                  <a:srgbClr val="72B98A">
                    <a:alpha val="87843"/>
                  </a:srgbClr>
                </a:solidFill>
                <a:ea typeface="BM DoHyeon"/>
              </a:rPr>
              <a:t> 메뉴</a:t>
            </a:r>
            <a:endParaRPr lang="ko-KR" sz="2200" b="0" i="0" u="none" strike="noStrike" spc="-100" dirty="0">
              <a:solidFill>
                <a:srgbClr val="72B98A">
                  <a:alpha val="87843"/>
                </a:srgbClr>
              </a:solidFill>
              <a:ea typeface="BM DoHyeon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2600" y="254000"/>
            <a:ext cx="2946400" cy="58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863600"/>
            <a:ext cx="17157700" cy="2946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13100" y="368300"/>
            <a:ext cx="200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영역별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코드</a:t>
            </a:r>
            <a:r>
              <a:rPr lang="en-US" sz="2000" b="0" i="0" u="none" strike="noStrike" spc="-100">
                <a:solidFill>
                  <a:srgbClr val="193D25"/>
                </a:solidFill>
                <a:latin typeface="BM DoHyeon"/>
              </a:rPr>
              <a:t> </a:t>
            </a:r>
            <a:r>
              <a:rPr lang="ko-KR" sz="2000" b="0" i="0" u="none" strike="noStrike" spc="-100">
                <a:solidFill>
                  <a:srgbClr val="193D25"/>
                </a:solidFill>
                <a:ea typeface="BM DoHyeon"/>
              </a:rPr>
              <a:t>설명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57E529-2C1C-79C0-7836-B284AB8AB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638" y="918994"/>
            <a:ext cx="17004498" cy="2891006"/>
          </a:xfrm>
          <a:prstGeom prst="roundRect">
            <a:avLst>
              <a:gd name="adj" fmla="val 1061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A5F845-8961-2A5B-AB61-B71734D5B0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233" y="3865394"/>
            <a:ext cx="8252567" cy="6307306"/>
          </a:xfrm>
          <a:prstGeom prst="roundRect">
            <a:avLst>
              <a:gd name="adj" fmla="val 516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CFCC7045-0272-2729-374A-E877A8D98B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9150" y="5981700"/>
            <a:ext cx="8496300" cy="21209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4CE21192-2A61-9C22-C804-9F68800550FC}"/>
              </a:ext>
            </a:extLst>
          </p:cNvPr>
          <p:cNvSpPr txBox="1"/>
          <p:nvPr/>
        </p:nvSpPr>
        <p:spPr>
          <a:xfrm>
            <a:off x="9630518" y="6137402"/>
            <a:ext cx="8674100" cy="18094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ko-KR" altLang="en-US" sz="2800" spc="-100" dirty="0">
                <a:solidFill>
                  <a:srgbClr val="0C2F16"/>
                </a:solidFill>
                <a:ea typeface="BM DoHyeon"/>
              </a:rPr>
              <a:t>리스트로 구성</a:t>
            </a:r>
            <a:endParaRPr lang="en-US" altLang="ko-KR" sz="2800" spc="-100" dirty="0">
              <a:solidFill>
                <a:srgbClr val="0C2F16"/>
              </a:solidFill>
              <a:ea typeface="BM DoHyeon"/>
            </a:endParaRPr>
          </a:p>
          <a:p>
            <a:pPr lvl="0" algn="ctr">
              <a:lnSpc>
                <a:spcPct val="126160"/>
              </a:lnSpc>
            </a:pPr>
            <a:r>
              <a:rPr lang="ko-KR" altLang="en-US" sz="2800" b="0" i="0" u="none" strike="noStrike" spc="-100" dirty="0">
                <a:solidFill>
                  <a:srgbClr val="0C2F16"/>
                </a:solidFill>
                <a:ea typeface="BM DoHyeon"/>
              </a:rPr>
              <a:t>    태그를 이용하여 링크 연결</a:t>
            </a:r>
            <a:endParaRPr lang="en-US" altLang="ko-KR" sz="2800" spc="-100" dirty="0">
              <a:solidFill>
                <a:srgbClr val="0C2F16"/>
              </a:solidFill>
              <a:ea typeface="BM DoHyeon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951515BB-8BC9-0364-5B9A-8A957B2E628F}"/>
              </a:ext>
            </a:extLst>
          </p:cNvPr>
          <p:cNvSpPr txBox="1"/>
          <p:nvPr/>
        </p:nvSpPr>
        <p:spPr>
          <a:xfrm>
            <a:off x="9220200" y="5514503"/>
            <a:ext cx="5454650" cy="343899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160"/>
              </a:lnSpc>
            </a:pPr>
            <a:r>
              <a:rPr lang="en-US" altLang="ko-KR" sz="5400" b="0" i="0" u="none" strike="noStrike" spc="-100" dirty="0">
                <a:solidFill>
                  <a:srgbClr val="0C2F16"/>
                </a:solidFill>
                <a:ea typeface="BM DoHyeon"/>
              </a:rPr>
              <a:t>a</a:t>
            </a:r>
            <a:endParaRPr lang="en-US" altLang="ko-KR" sz="5400" spc="-100" dirty="0">
              <a:solidFill>
                <a:srgbClr val="0C2F16"/>
              </a:solidFill>
              <a:ea typeface="BM DoHye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2672</Words>
  <Application>Microsoft Office PowerPoint</Application>
  <PresentationFormat>사용자 지정</PresentationFormat>
  <Paragraphs>475</Paragraphs>
  <Slides>74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0" baseType="lpstr">
      <vt:lpstr>Arial</vt:lpstr>
      <vt:lpstr>맑은 고딕</vt:lpstr>
      <vt:lpstr>BM DoHyeon</vt:lpstr>
      <vt:lpstr>Cafe24 Ssukssuk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하언니</dc:creator>
  <cp:lastModifiedBy>언니 하</cp:lastModifiedBy>
  <cp:revision>16</cp:revision>
  <dcterms:created xsi:type="dcterms:W3CDTF">2006-08-16T00:00:00Z</dcterms:created>
  <dcterms:modified xsi:type="dcterms:W3CDTF">2025-02-13T03:52:30Z</dcterms:modified>
</cp:coreProperties>
</file>